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2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9413112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U.S. mortgage company that offers a range of home loan products and engages in acquiring newly originated U.S. residential mortgage loans from small banks and independent originators.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6138655" y="2677824"/>
            <a:ext cx="2600118" cy="33239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Conducted a proof of concept (PoC) on Snowflake to showcase its advantages over the existing data warehousing framework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Designed a new architecture using AWS S3 as an intermediate staging area for the new EDW built on Snowflake​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Categorized and replaced stored procedures based on their usage for data massaging and reporting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a completely new dimension model and implemented Data Vault principles in the new data warehouse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081520" y="3626724"/>
            <a:ext cx="2859344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data handling efficiency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business intelligence through timely data availability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Accelerated data processing capabilities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Strengthened data security during transfer operations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6242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3" y="1999362"/>
            <a:ext cx="714961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718936" y="199936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California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47890" y="1999362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Group Revenue​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$490+ Million​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488187" y="1999362"/>
            <a:ext cx="254685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Lines of Business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​Residential mortgage loans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14760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284010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7592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Data Baked Right</a:t>
            </a:r>
            <a:endParaRPr lang="en-IN" sz="4800" b="1" dirty="0">
              <a:latin typeface="Segoe UI" panose="020B0502040204020203" pitchFamily="34" charset="0"/>
              <a:ea typeface="+mj-lt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54964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953228" y="2735780"/>
            <a:ext cx="0" cy="3372515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43714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909321" y="2735780"/>
            <a:ext cx="0" cy="3372515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677824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387817" y="418900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19644"/>
            <a:ext cx="2421862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Discrete nuclear data warehouses led to data redundancy and inaccurate reporting across teams ​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387817" y="4688553"/>
            <a:ext cx="2576363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maintenance costs due to numerous licenses and hardware requirements ​</a:t>
            </a:r>
            <a:endParaRPr lang="en-IN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2009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3FA75A-AEE7-0444-6939-9CFFD6300485}"/>
              </a:ext>
            </a:extLst>
          </p:cNvPr>
          <p:cNvSpPr txBox="1"/>
          <p:nvPr/>
        </p:nvSpPr>
        <p:spPr>
          <a:xfrm>
            <a:off x="9144005" y="2677824"/>
            <a:ext cx="3382835" cy="940987"/>
          </a:xfrm>
          <a:prstGeom prst="rect">
            <a:avLst/>
          </a:prstGeom>
          <a:noFill/>
        </p:spPr>
        <p:txBody>
          <a:bodyPr wrap="square" lIns="0" tIns="0" rIns="0" bIns="0" numCol="2" anchor="t"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Technology Used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SQL server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AWS S3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Snowflake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Tableau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B6E5F0-0E8E-DAB5-C5CB-FA1445D72A85}"/>
              </a:ext>
            </a:extLst>
          </p:cNvPr>
          <p:cNvSpPr txBox="1"/>
          <p:nvPr/>
        </p:nvSpPr>
        <p:spPr>
          <a:xfrm>
            <a:off x="3093620" y="3519644"/>
            <a:ext cx="1998537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Data processing times ranged from 4 to 10 hours ​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DC9792D-F640-0186-5C7D-ACE36C6CF204}"/>
              </a:ext>
            </a:extLst>
          </p:cNvPr>
          <p:cNvSpPr/>
          <p:nvPr/>
        </p:nvSpPr>
        <p:spPr>
          <a:xfrm>
            <a:off x="3096397" y="302009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CA7BE5E-6F99-A0AF-9C83-B26D55FDEB35}"/>
              </a:ext>
            </a:extLst>
          </p:cNvPr>
          <p:cNvSpPr/>
          <p:nvPr/>
        </p:nvSpPr>
        <p:spPr>
          <a:xfrm>
            <a:off x="3093619" y="418900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DF91C8-509C-5BF3-D349-2F090E8A18BD}"/>
              </a:ext>
            </a:extLst>
          </p:cNvPr>
          <p:cNvSpPr txBox="1"/>
          <p:nvPr/>
        </p:nvSpPr>
        <p:spPr>
          <a:xfrm>
            <a:off x="3093620" y="4688553"/>
            <a:ext cx="2207286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Anticipated explosion in data size posed scalability challenges ​</a:t>
            </a:r>
            <a:endParaRPr lang="en-IN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F8698FC-7EDE-34F3-DC4E-417B359E577E}"/>
              </a:ext>
            </a:extLst>
          </p:cNvPr>
          <p:cNvSpPr/>
          <p:nvPr/>
        </p:nvSpPr>
        <p:spPr>
          <a:xfrm>
            <a:off x="387817" y="538291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19CC3B-5127-4DCE-33E0-E1C9E25D966C}"/>
              </a:ext>
            </a:extLst>
          </p:cNvPr>
          <p:cNvSpPr txBox="1"/>
          <p:nvPr/>
        </p:nvSpPr>
        <p:spPr>
          <a:xfrm>
            <a:off x="387817" y="5882465"/>
            <a:ext cx="2421862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Heavy reliance on stored procedures for data transformation and reporting ​</a:t>
            </a:r>
            <a:endParaRPr lang="en-IN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5214640-CEB5-42CE-38CA-174000D300E5}"/>
              </a:ext>
            </a:extLst>
          </p:cNvPr>
          <p:cNvSpPr/>
          <p:nvPr/>
        </p:nvSpPr>
        <p:spPr>
          <a:xfrm>
            <a:off x="3093619" y="538291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C1C684-7BD7-8024-CC46-DEC2CB553A1E}"/>
              </a:ext>
            </a:extLst>
          </p:cNvPr>
          <p:cNvSpPr txBox="1"/>
          <p:nvPr/>
        </p:nvSpPr>
        <p:spPr>
          <a:xfrm>
            <a:off x="3093619" y="5882465"/>
            <a:ext cx="2491224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Replicating functionalities of Data Vault architecture caused performance issues ​</a:t>
            </a:r>
            <a:endParaRPr lang="en-IN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244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85</cp:revision>
  <dcterms:created xsi:type="dcterms:W3CDTF">2024-12-11T06:17:25Z</dcterms:created>
  <dcterms:modified xsi:type="dcterms:W3CDTF">2025-02-12T10:37:37Z</dcterms:modified>
</cp:coreProperties>
</file>