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063E6-FD3E-9D4A-399C-2BD11F863477}" v="2" dt="2024-12-11T06:36:14.531"/>
    <p1510:client id="{B8EBD0BC-FE0B-4916-F877-315CBB6B4AC2}" v="157" dt="2024-12-11T06:23:21.34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40" autoAdjust="0"/>
    <p:restoredTop sz="94660"/>
  </p:normalViewPr>
  <p:slideViewPr>
    <p:cSldViewPr snapToGrid="0">
      <p:cViewPr>
        <p:scale>
          <a:sx n="75" d="100"/>
          <a:sy n="75" d="100"/>
        </p:scale>
        <p:origin x="111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oojitha Jayadevan" userId="S::poojitha.j@sonata-software.com::cf5319fc-0ad7-4490-82c9-00b9087f3f27" providerId="AD" clId="Web-{B8EBD0BC-FE0B-4916-F877-315CBB6B4AC2}"/>
    <pc:docChg chg="addSld delSld modSld">
      <pc:chgData name="Poojitha Jayadevan" userId="S::poojitha.j@sonata-software.com::cf5319fc-0ad7-4490-82c9-00b9087f3f27" providerId="AD" clId="Web-{B8EBD0BC-FE0B-4916-F877-315CBB6B4AC2}" dt="2024-12-11T06:23:21.344" v="94"/>
      <pc:docMkLst>
        <pc:docMk/>
      </pc:docMkLst>
      <pc:sldChg chg="del">
        <pc:chgData name="Poojitha Jayadevan" userId="S::poojitha.j@sonata-software.com::cf5319fc-0ad7-4490-82c9-00b9087f3f27" providerId="AD" clId="Web-{B8EBD0BC-FE0B-4916-F877-315CBB6B4AC2}" dt="2024-12-11T06:23:21.344" v="94"/>
        <pc:sldMkLst>
          <pc:docMk/>
          <pc:sldMk cId="109857222" sldId="256"/>
        </pc:sldMkLst>
      </pc:sldChg>
      <pc:sldChg chg="addSp delSp modSp add">
        <pc:chgData name="Poojitha Jayadevan" userId="S::poojitha.j@sonata-software.com::cf5319fc-0ad7-4490-82c9-00b9087f3f27" providerId="AD" clId="Web-{B8EBD0BC-FE0B-4916-F877-315CBB6B4AC2}" dt="2024-12-11T06:23:13.828" v="93" actId="1076"/>
        <pc:sldMkLst>
          <pc:docMk/>
          <pc:sldMk cId="3013969633" sldId="262"/>
        </pc:sldMkLst>
        <pc:spChg chg="mod">
          <ac:chgData name="Poojitha Jayadevan" userId="S::poojitha.j@sonata-software.com::cf5319fc-0ad7-4490-82c9-00b9087f3f27" providerId="AD" clId="Web-{B8EBD0BC-FE0B-4916-F877-315CBB6B4AC2}" dt="2024-12-11T06:19:31.116" v="6" actId="20577"/>
          <ac:spMkLst>
            <pc:docMk/>
            <pc:sldMk cId="3013969633" sldId="262"/>
            <ac:spMk id="2" creationId="{4B65C109-757E-74AC-7D85-FB82997ECCF3}"/>
          </ac:spMkLst>
        </pc:spChg>
        <pc:spChg chg="mod">
          <ac:chgData name="Poojitha Jayadevan" userId="S::poojitha.j@sonata-software.com::cf5319fc-0ad7-4490-82c9-00b9087f3f27" providerId="AD" clId="Web-{B8EBD0BC-FE0B-4916-F877-315CBB6B4AC2}" dt="2024-12-11T06:20:38.291" v="34" actId="20577"/>
          <ac:spMkLst>
            <pc:docMk/>
            <pc:sldMk cId="3013969633" sldId="262"/>
            <ac:spMk id="4" creationId="{E229E25B-83E5-F133-4B68-46932CC4844B}"/>
          </ac:spMkLst>
        </pc:spChg>
        <pc:spChg chg="mod">
          <ac:chgData name="Poojitha Jayadevan" userId="S::poojitha.j@sonata-software.com::cf5319fc-0ad7-4490-82c9-00b9087f3f27" providerId="AD" clId="Web-{B8EBD0BC-FE0B-4916-F877-315CBB6B4AC2}" dt="2024-12-11T06:22:46.139" v="76" actId="20577"/>
          <ac:spMkLst>
            <pc:docMk/>
            <pc:sldMk cId="3013969633" sldId="262"/>
            <ac:spMk id="6" creationId="{AE260E52-D220-C6CF-F658-688301BF55C4}"/>
          </ac:spMkLst>
        </pc:spChg>
        <pc:spChg chg="add mod">
          <ac:chgData name="Poojitha Jayadevan" userId="S::poojitha.j@sonata-software.com::cf5319fc-0ad7-4490-82c9-00b9087f3f27" providerId="AD" clId="Web-{B8EBD0BC-FE0B-4916-F877-315CBB6B4AC2}" dt="2024-12-11T06:20:50.026" v="35" actId="20577"/>
          <ac:spMkLst>
            <pc:docMk/>
            <pc:sldMk cId="3013969633" sldId="262"/>
            <ac:spMk id="7" creationId="{D7760576-BE0C-40AF-B4C8-86243FE981D4}"/>
          </ac:spMkLst>
        </pc:spChg>
        <pc:spChg chg="add mod">
          <ac:chgData name="Poojitha Jayadevan" userId="S::poojitha.j@sonata-software.com::cf5319fc-0ad7-4490-82c9-00b9087f3f27" providerId="AD" clId="Web-{B8EBD0BC-FE0B-4916-F877-315CBB6B4AC2}" dt="2024-12-11T06:20:30.165" v="33" actId="20577"/>
          <ac:spMkLst>
            <pc:docMk/>
            <pc:sldMk cId="3013969633" sldId="262"/>
            <ac:spMk id="8" creationId="{D4C76486-BDC7-41BA-95DB-852F9834DE31}"/>
          </ac:spMkLst>
        </pc:spChg>
        <pc:spChg chg="mod">
          <ac:chgData name="Poojitha Jayadevan" userId="S::poojitha.j@sonata-software.com::cf5319fc-0ad7-4490-82c9-00b9087f3f27" providerId="AD" clId="Web-{B8EBD0BC-FE0B-4916-F877-315CBB6B4AC2}" dt="2024-12-11T06:23:13.828" v="93" actId="1076"/>
          <ac:spMkLst>
            <pc:docMk/>
            <pc:sldMk cId="3013969633" sldId="262"/>
            <ac:spMk id="9" creationId="{74AA6302-8E45-C322-43C9-8DBE34DAC47E}"/>
          </ac:spMkLst>
        </pc:spChg>
        <pc:spChg chg="add mod">
          <ac:chgData name="Poojitha Jayadevan" userId="S::poojitha.j@sonata-software.com::cf5319fc-0ad7-4490-82c9-00b9087f3f27" providerId="AD" clId="Web-{B8EBD0BC-FE0B-4916-F877-315CBB6B4AC2}" dt="2024-12-11T06:21:43.824" v="48" actId="20577"/>
          <ac:spMkLst>
            <pc:docMk/>
            <pc:sldMk cId="3013969633" sldId="262"/>
            <ac:spMk id="11" creationId="{D7760576-BE0C-40AF-B4C8-86243FE981D4}"/>
          </ac:spMkLst>
        </pc:spChg>
        <pc:spChg chg="add mod">
          <ac:chgData name="Poojitha Jayadevan" userId="S::poojitha.j@sonata-software.com::cf5319fc-0ad7-4490-82c9-00b9087f3f27" providerId="AD" clId="Web-{B8EBD0BC-FE0B-4916-F877-315CBB6B4AC2}" dt="2024-12-11T06:21:24.589" v="45" actId="20577"/>
          <ac:spMkLst>
            <pc:docMk/>
            <pc:sldMk cId="3013969633" sldId="262"/>
            <ac:spMk id="12" creationId="{D4C76486-BDC7-41BA-95DB-852F9834DE31}"/>
          </ac:spMkLst>
        </pc:spChg>
        <pc:spChg chg="add mod">
          <ac:chgData name="Poojitha Jayadevan" userId="S::poojitha.j@sonata-software.com::cf5319fc-0ad7-4490-82c9-00b9087f3f27" providerId="AD" clId="Web-{B8EBD0BC-FE0B-4916-F877-315CBB6B4AC2}" dt="2024-12-11T06:21:21.667" v="43" actId="1076"/>
          <ac:spMkLst>
            <pc:docMk/>
            <pc:sldMk cId="3013969633" sldId="262"/>
            <ac:spMk id="14" creationId="{DBD513E0-6D55-CFD2-D67B-A57C10E1983B}"/>
          </ac:spMkLst>
        </pc:spChg>
        <pc:spChg chg="add mod">
          <ac:chgData name="Poojitha Jayadevan" userId="S::poojitha.j@sonata-software.com::cf5319fc-0ad7-4490-82c9-00b9087f3f27" providerId="AD" clId="Web-{B8EBD0BC-FE0B-4916-F877-315CBB6B4AC2}" dt="2024-12-11T06:21:17.167" v="42" actId="1076"/>
          <ac:spMkLst>
            <pc:docMk/>
            <pc:sldMk cId="3013969633" sldId="262"/>
            <ac:spMk id="15" creationId="{1DD7DCC7-23E0-74B7-19C1-A4DBDBCD7BA4}"/>
          </ac:spMkLst>
        </pc:spChg>
        <pc:spChg chg="mod">
          <ac:chgData name="Poojitha Jayadevan" userId="S::poojitha.j@sonata-software.com::cf5319fc-0ad7-4490-82c9-00b9087f3f27" providerId="AD" clId="Web-{B8EBD0BC-FE0B-4916-F877-315CBB6B4AC2}" dt="2024-12-11T06:22:57.155" v="81" actId="20577"/>
          <ac:spMkLst>
            <pc:docMk/>
            <pc:sldMk cId="3013969633" sldId="262"/>
            <ac:spMk id="27" creationId="{C83B5CE8-84AB-DA9F-9436-564D7355A278}"/>
          </ac:spMkLst>
        </pc:spChg>
        <pc:spChg chg="mod">
          <ac:chgData name="Poojitha Jayadevan" userId="S::poojitha.j@sonata-software.com::cf5319fc-0ad7-4490-82c9-00b9087f3f27" providerId="AD" clId="Web-{B8EBD0BC-FE0B-4916-F877-315CBB6B4AC2}" dt="2024-12-11T06:19:45.883" v="11" actId="20577"/>
          <ac:spMkLst>
            <pc:docMk/>
            <pc:sldMk cId="3013969633" sldId="262"/>
            <ac:spMk id="61" creationId="{073B5934-B76F-407A-9388-142430D76D2C}"/>
          </ac:spMkLst>
        </pc:spChg>
        <pc:spChg chg="mod">
          <ac:chgData name="Poojitha Jayadevan" userId="S::poojitha.j@sonata-software.com::cf5319fc-0ad7-4490-82c9-00b9087f3f27" providerId="AD" clId="Web-{B8EBD0BC-FE0B-4916-F877-315CBB6B4AC2}" dt="2024-12-11T06:19:55.133" v="23" actId="20577"/>
          <ac:spMkLst>
            <pc:docMk/>
            <pc:sldMk cId="3013969633" sldId="262"/>
            <ac:spMk id="62" creationId="{01EE6916-3296-47C0-ACC7-06EF2C78BADF}"/>
          </ac:spMkLst>
        </pc:spChg>
        <pc:spChg chg="mod">
          <ac:chgData name="Poojitha Jayadevan" userId="S::poojitha.j@sonata-software.com::cf5319fc-0ad7-4490-82c9-00b9087f3f27" providerId="AD" clId="Web-{B8EBD0BC-FE0B-4916-F877-315CBB6B4AC2}" dt="2024-12-11T06:19:52.445" v="19" actId="20577"/>
          <ac:spMkLst>
            <pc:docMk/>
            <pc:sldMk cId="3013969633" sldId="262"/>
            <ac:spMk id="64" creationId="{E78C9E7A-5509-441A-8EC6-EBFC8386C6A7}"/>
          </ac:spMkLst>
        </pc:spChg>
        <pc:spChg chg="del">
          <ac:chgData name="Poojitha Jayadevan" userId="S::poojitha.j@sonata-software.com::cf5319fc-0ad7-4490-82c9-00b9087f3f27" providerId="AD" clId="Web-{B8EBD0BC-FE0B-4916-F877-315CBB6B4AC2}" dt="2024-12-11T06:19:58.899" v="26"/>
          <ac:spMkLst>
            <pc:docMk/>
            <pc:sldMk cId="3013969633" sldId="262"/>
            <ac:spMk id="66" creationId="{D7760576-BE0C-40AF-B4C8-86243FE981D4}"/>
          </ac:spMkLst>
        </pc:spChg>
        <pc:spChg chg="del">
          <ac:chgData name="Poojitha Jayadevan" userId="S::poojitha.j@sonata-software.com::cf5319fc-0ad7-4490-82c9-00b9087f3f27" providerId="AD" clId="Web-{B8EBD0BC-FE0B-4916-F877-315CBB6B4AC2}" dt="2024-12-11T06:19:58.899" v="25"/>
          <ac:spMkLst>
            <pc:docMk/>
            <pc:sldMk cId="3013969633" sldId="262"/>
            <ac:spMk id="67" creationId="{D4C76486-BDC7-41BA-95DB-852F9834DE31}"/>
          </ac:spMkLst>
        </pc:spChg>
        <pc:spChg chg="mod">
          <ac:chgData name="Poojitha Jayadevan" userId="S::poojitha.j@sonata-software.com::cf5319fc-0ad7-4490-82c9-00b9087f3f27" providerId="AD" clId="Web-{B8EBD0BC-FE0B-4916-F877-315CBB6B4AC2}" dt="2024-12-11T06:22:15.138" v="58" actId="20577"/>
          <ac:spMkLst>
            <pc:docMk/>
            <pc:sldMk cId="3013969633" sldId="262"/>
            <ac:spMk id="100" creationId="{4A023F7E-7E6C-63BA-06AA-A66A635F86CE}"/>
          </ac:spMkLst>
        </pc:spChg>
        <pc:spChg chg="mod">
          <ac:chgData name="Poojitha Jayadevan" userId="S::poojitha.j@sonata-software.com::cf5319fc-0ad7-4490-82c9-00b9087f3f27" providerId="AD" clId="Web-{B8EBD0BC-FE0B-4916-F877-315CBB6B4AC2}" dt="2024-12-11T06:22:28.842" v="62" actId="20577"/>
          <ac:spMkLst>
            <pc:docMk/>
            <pc:sldMk cId="3013969633" sldId="262"/>
            <ac:spMk id="101" creationId="{9101C7D4-1DF8-F8D2-CB03-AD4DD5E79C62}"/>
          </ac:spMkLst>
        </pc:spChg>
        <pc:spChg chg="mod">
          <ac:chgData name="Poojitha Jayadevan" userId="S::poojitha.j@sonata-software.com::cf5319fc-0ad7-4490-82c9-00b9087f3f27" providerId="AD" clId="Web-{B8EBD0BC-FE0B-4916-F877-315CBB6B4AC2}" dt="2024-12-11T06:22:34.654" v="66" actId="20577"/>
          <ac:spMkLst>
            <pc:docMk/>
            <pc:sldMk cId="3013969633" sldId="262"/>
            <ac:spMk id="103" creationId="{B1585D3F-CD24-8285-5B48-7566894739AE}"/>
          </ac:spMkLst>
        </pc:spChg>
        <pc:spChg chg="mod">
          <ac:chgData name="Poojitha Jayadevan" userId="S::poojitha.j@sonata-software.com::cf5319fc-0ad7-4490-82c9-00b9087f3f27" providerId="AD" clId="Web-{B8EBD0BC-FE0B-4916-F877-315CBB6B4AC2}" dt="2024-12-11T06:22:39.686" v="71" actId="20577"/>
          <ac:spMkLst>
            <pc:docMk/>
            <pc:sldMk cId="3013969633" sldId="262"/>
            <ac:spMk id="104" creationId="{37B77DFB-D7D0-B5E6-2FC1-2468DDF9629C}"/>
          </ac:spMkLst>
        </pc:spChg>
        <pc:cxnChg chg="add">
          <ac:chgData name="Poojitha Jayadevan" userId="S::poojitha.j@sonata-software.com::cf5319fc-0ad7-4490-82c9-00b9087f3f27" providerId="AD" clId="Web-{B8EBD0BC-FE0B-4916-F877-315CBB6B4AC2}" dt="2024-12-11T06:20:00.008" v="27"/>
          <ac:cxnSpMkLst>
            <pc:docMk/>
            <pc:sldMk cId="3013969633" sldId="262"/>
            <ac:cxnSpMk id="10" creationId="{4CD0CD19-73E7-4285-9CEC-8CF28CED0A50}"/>
          </ac:cxnSpMkLst>
        </pc:cxnChg>
        <pc:cxnChg chg="add mod">
          <ac:chgData name="Poojitha Jayadevan" userId="S::poojitha.j@sonata-software.com::cf5319fc-0ad7-4490-82c9-00b9087f3f27" providerId="AD" clId="Web-{B8EBD0BC-FE0B-4916-F877-315CBB6B4AC2}" dt="2024-12-11T06:20:05.743" v="31" actId="1076"/>
          <ac:cxnSpMkLst>
            <pc:docMk/>
            <pc:sldMk cId="3013969633" sldId="262"/>
            <ac:cxnSpMk id="13" creationId="{4CD0CD19-73E7-4285-9CEC-8CF28CED0A50}"/>
          </ac:cxnSpMkLst>
        </pc:cxnChg>
        <pc:cxnChg chg="add del mod">
          <ac:chgData name="Poojitha Jayadevan" userId="S::poojitha.j@sonata-software.com::cf5319fc-0ad7-4490-82c9-00b9087f3f27" providerId="AD" clId="Web-{B8EBD0BC-FE0B-4916-F877-315CBB6B4AC2}" dt="2024-12-11T06:21:04.245" v="41"/>
          <ac:cxnSpMkLst>
            <pc:docMk/>
            <pc:sldMk cId="3013969633" sldId="262"/>
            <ac:cxnSpMk id="16" creationId="{E7FF7249-73D0-EC0D-61CF-04A5981ECEB1}"/>
          </ac:cxnSpMkLst>
        </pc:cxnChg>
        <pc:cxnChg chg="del">
          <ac:chgData name="Poojitha Jayadevan" userId="S::poojitha.j@sonata-software.com::cf5319fc-0ad7-4490-82c9-00b9087f3f27" providerId="AD" clId="Web-{B8EBD0BC-FE0B-4916-F877-315CBB6B4AC2}" dt="2024-12-11T06:19:58.899" v="24"/>
          <ac:cxnSpMkLst>
            <pc:docMk/>
            <pc:sldMk cId="3013969633" sldId="262"/>
            <ac:cxnSpMk id="79" creationId="{4CD0CD19-73E7-4285-9CEC-8CF28CED0A50}"/>
          </ac:cxnSpMkLst>
        </pc:cxnChg>
      </pc:sldChg>
    </pc:docChg>
  </pc:docChgLst>
  <pc:docChgLst>
    <pc:chgData clId="Web-{5DA063E6-FD3E-9D4A-399C-2BD11F863477}"/>
    <pc:docChg chg="modSld">
      <pc:chgData name="" userId="" providerId="" clId="Web-{5DA063E6-FD3E-9D4A-399C-2BD11F863477}" dt="2024-12-11T06:36:14.531" v="0" actId="20577"/>
      <pc:docMkLst>
        <pc:docMk/>
      </pc:docMkLst>
      <pc:sldChg chg="modSp">
        <pc:chgData name="" userId="" providerId="" clId="Web-{5DA063E6-FD3E-9D4A-399C-2BD11F863477}" dt="2024-12-11T06:36:14.531" v="0" actId="20577"/>
        <pc:sldMkLst>
          <pc:docMk/>
          <pc:sldMk cId="3013969633" sldId="262"/>
        </pc:sldMkLst>
        <pc:spChg chg="mod">
          <ac:chgData name="" userId="" providerId="" clId="Web-{5DA063E6-FD3E-9D4A-399C-2BD11F863477}" dt="2024-12-11T06:36:14.531" v="0" actId="20577"/>
          <ac:spMkLst>
            <pc:docMk/>
            <pc:sldMk cId="3013969633" sldId="262"/>
            <ac:spMk id="100" creationId="{4A023F7E-7E6C-63BA-06AA-A66A635F86C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846CE7D5-CF57-46EF-B807-FDD0502418D4}" type="datetimeFigureOut">
              <a:rPr lang="en-US" smtClean="0"/>
              <a:t>3/3/2025</a:t>
            </a:fld>
            <a:endParaRPr 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a:extLst>
              <a:ext uri="{FF2B5EF4-FFF2-40B4-BE49-F238E27FC236}">
                <a16:creationId xmlns:a16="http://schemas.microsoft.com/office/drawing/2014/main" id="{13809068-18A3-0333-AE21-E090EF3C7CC5}"/>
              </a:ext>
            </a:extLst>
          </p:cNvPr>
          <p:cNvCxnSpPr>
            <a:cxnSpLocks/>
          </p:cNvCxnSpPr>
          <p:nvPr userDrawn="1"/>
        </p:nvCxnSpPr>
        <p:spPr>
          <a:xfrm>
            <a:off x="2539545" y="6519294"/>
            <a:ext cx="7507129" cy="0"/>
          </a:xfrm>
          <a:prstGeom prst="line">
            <a:avLst/>
          </a:prstGeom>
          <a:ln w="12700">
            <a:solidFill>
              <a:schemeClr val="tx1">
                <a:lumMod val="50000"/>
                <a:lumOff val="50000"/>
              </a:schemeClr>
            </a:solidFill>
            <a:tailEnd type="diamond" w="med" len="med"/>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0163599-1BE3-51ED-A6E2-E85228BF65D3}"/>
              </a:ext>
            </a:extLst>
          </p:cNvPr>
          <p:cNvSpPr txBox="1"/>
          <p:nvPr userDrawn="1"/>
        </p:nvSpPr>
        <p:spPr>
          <a:xfrm>
            <a:off x="429492" y="6403878"/>
            <a:ext cx="2365024" cy="230832"/>
          </a:xfrm>
          <a:prstGeom prst="rect">
            <a:avLst/>
          </a:prstGeom>
          <a:solidFill>
            <a:schemeClr val="bg1"/>
          </a:solidFill>
        </p:spPr>
        <p:txBody>
          <a:bodyPr wrap="square" rtlCol="0">
            <a:spAutoFit/>
          </a:bodyPr>
          <a:lstStyle/>
          <a:p>
            <a:pPr algn="l"/>
            <a:r>
              <a:rPr lang="en-US" sz="900">
                <a:solidFill>
                  <a:schemeClr val="tx1">
                    <a:lumMod val="65000"/>
                    <a:lumOff val="35000"/>
                  </a:schemeClr>
                </a:solidFill>
              </a:rPr>
              <a:t>© Sonata Software Ltd., 2024. Confidential.</a:t>
            </a:r>
          </a:p>
        </p:txBody>
      </p:sp>
      <p:sp>
        <p:nvSpPr>
          <p:cNvPr id="9" name="Rectangle 8">
            <a:extLst>
              <a:ext uri="{FF2B5EF4-FFF2-40B4-BE49-F238E27FC236}">
                <a16:creationId xmlns:a16="http://schemas.microsoft.com/office/drawing/2014/main" id="{63B6B922-1B7C-D827-4FD4-679B4CCFACA0}"/>
              </a:ext>
            </a:extLst>
          </p:cNvPr>
          <p:cNvSpPr/>
          <p:nvPr userDrawn="1"/>
        </p:nvSpPr>
        <p:spPr>
          <a:xfrm>
            <a:off x="178177" y="6382984"/>
            <a:ext cx="272620" cy="272620"/>
          </a:xfrm>
          <a:prstGeom prst="rect">
            <a:avLst/>
          </a:prstGeom>
          <a:solidFill>
            <a:schemeClr val="bg1"/>
          </a:solidFill>
          <a:ln w="127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1C98A722-CFA4-E0BD-901D-4321E023F7C1}"/>
              </a:ext>
            </a:extLst>
          </p:cNvPr>
          <p:cNvSpPr txBox="1"/>
          <p:nvPr userDrawn="1"/>
        </p:nvSpPr>
        <p:spPr>
          <a:xfrm>
            <a:off x="163888" y="6426961"/>
            <a:ext cx="298450" cy="184666"/>
          </a:xfrm>
          <a:prstGeom prst="rect">
            <a:avLst/>
          </a:prstGeom>
          <a:noFill/>
        </p:spPr>
        <p:txBody>
          <a:bodyPr wrap="square" lIns="0" tIns="0" rIns="0" bIns="0" rtlCol="0" anchor="ctr">
            <a:spAutoFit/>
          </a:bodyPr>
          <a:lstStyle/>
          <a:p>
            <a:pPr algn="ctr"/>
            <a:fld id="{9B921A13-A0CF-BB4B-BAC0-8BA32D0B4676}" type="slidenum">
              <a:rPr lang="en-US" sz="1200" b="0" i="0" smtClean="0">
                <a:solidFill>
                  <a:schemeClr val="tx1">
                    <a:lumMod val="65000"/>
                    <a:lumOff val="35000"/>
                  </a:schemeClr>
                </a:solidFill>
                <a:latin typeface="+mj-lt"/>
                <a:ea typeface="Calibri" charset="0"/>
                <a:cs typeface="Calibri" charset="0"/>
              </a:rPr>
              <a:pPr algn="ctr"/>
              <a:t>‹#›</a:t>
            </a:fld>
            <a:endParaRPr lang="en-US" sz="1400" b="0" i="0">
              <a:solidFill>
                <a:schemeClr val="tx1">
                  <a:lumMod val="65000"/>
                  <a:lumOff val="35000"/>
                </a:schemeClr>
              </a:solidFill>
              <a:latin typeface="+mj-lt"/>
              <a:ea typeface="Calibri" charset="0"/>
              <a:cs typeface="Calibri" charset="0"/>
            </a:endParaRPr>
          </a:p>
        </p:txBody>
      </p:sp>
      <p:pic>
        <p:nvPicPr>
          <p:cNvPr id="11" name="Graphic 10">
            <a:extLst>
              <a:ext uri="{FF2B5EF4-FFF2-40B4-BE49-F238E27FC236}">
                <a16:creationId xmlns:a16="http://schemas.microsoft.com/office/drawing/2014/main" id="{FB407352-4C8E-4949-B54D-47B0A651019A}"/>
              </a:ext>
            </a:extLst>
          </p:cNvPr>
          <p:cNvPicPr>
            <a:picLocks noChangeAspect="1"/>
          </p:cNvPicPr>
          <p:nvPr userDrawn="1"/>
        </p:nvPicPr>
        <p:blipFill>
          <a:blip r:embed="rId13">
            <a:extLst>
              <a:ext uri="{96DAC541-7B7A-43D3-8B79-37D633B846F1}">
                <asvg:svgBlip xmlns:asvg="http://schemas.microsoft.com/office/drawing/2016/SVG/main" r:embed="rId14"/>
              </a:ext>
            </a:extLst>
          </a:blip>
          <a:stretch>
            <a:fillRect/>
          </a:stretch>
        </p:blipFill>
        <p:spPr>
          <a:xfrm>
            <a:off x="10198713" y="6309774"/>
            <a:ext cx="1858783" cy="420964"/>
          </a:xfrm>
          <a:prstGeom prst="rect">
            <a:avLst/>
          </a:prstGeom>
        </p:spPr>
      </p:pic>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Oval 186">
            <a:extLst>
              <a:ext uri="{FF2B5EF4-FFF2-40B4-BE49-F238E27FC236}">
                <a16:creationId xmlns:a16="http://schemas.microsoft.com/office/drawing/2014/main" id="{865B1D3C-C9A8-B98D-FDE3-B20C91418722}"/>
              </a:ext>
            </a:extLst>
          </p:cNvPr>
          <p:cNvSpPr/>
          <p:nvPr/>
        </p:nvSpPr>
        <p:spPr>
          <a:xfrm>
            <a:off x="3330207" y="398429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4</a:t>
            </a:r>
          </a:p>
        </p:txBody>
      </p:sp>
      <p:sp>
        <p:nvSpPr>
          <p:cNvPr id="4" name="TextBox 3">
            <a:extLst>
              <a:ext uri="{FF2B5EF4-FFF2-40B4-BE49-F238E27FC236}">
                <a16:creationId xmlns:a16="http://schemas.microsoft.com/office/drawing/2014/main" id="{E229E25B-83E5-F133-4B68-46932CC4844B}"/>
              </a:ext>
            </a:extLst>
          </p:cNvPr>
          <p:cNvSpPr txBox="1"/>
          <p:nvPr/>
        </p:nvSpPr>
        <p:spPr>
          <a:xfrm>
            <a:off x="421551" y="1232880"/>
            <a:ext cx="11261368" cy="738664"/>
          </a:xfrm>
          <a:prstGeom prst="rect">
            <a:avLst/>
          </a:prstGeom>
          <a:noFill/>
        </p:spPr>
        <p:txBody>
          <a:bodyPr wrap="square" lIns="0" tIns="0" rIns="0" bIns="0" anchor="t">
            <a:spAutoFit/>
          </a:bodyPr>
          <a:lstStyle/>
          <a:p>
            <a:r>
              <a:rPr lang="en-US" sz="1600" dirty="0">
                <a:solidFill>
                  <a:sysClr val="windowText" lastClr="000000"/>
                </a:solidFill>
                <a:latin typeface="Segoe UI" panose="020B0502040204020203" pitchFamily="34" charset="0"/>
                <a:ea typeface="+mn-lt"/>
                <a:cs typeface="Segoe UI" panose="020B0502040204020203" pitchFamily="34" charset="0"/>
              </a:rPr>
              <a:t>The client is the financial subsidiary of one of the world’s largest automobile manufacturers and has been providing financing and other services to its customers for over 30 years. It offers a range of services, including vehicle financing and leasing, car insurance, and auto loan refinancing. ​</a:t>
            </a:r>
            <a:endParaRPr lang="en-US" dirty="0">
              <a:solidFill>
                <a:sysClr val="windowText" lastClr="000000"/>
              </a:solidFill>
              <a:latin typeface="Segoe UI" panose="020B0502040204020203" pitchFamily="34" charset="0"/>
              <a:cs typeface="Segoe UI" panose="020B0502040204020203" pitchFamily="34" charset="0"/>
            </a:endParaRPr>
          </a:p>
        </p:txBody>
      </p:sp>
      <p:sp>
        <p:nvSpPr>
          <p:cNvPr id="27" name="TextBox 26">
            <a:extLst>
              <a:ext uri="{FF2B5EF4-FFF2-40B4-BE49-F238E27FC236}">
                <a16:creationId xmlns:a16="http://schemas.microsoft.com/office/drawing/2014/main" id="{C83B5CE8-84AB-DA9F-9436-564D7355A278}"/>
              </a:ext>
            </a:extLst>
          </p:cNvPr>
          <p:cNvSpPr txBox="1"/>
          <p:nvPr/>
        </p:nvSpPr>
        <p:spPr>
          <a:xfrm>
            <a:off x="6118473" y="2835701"/>
            <a:ext cx="3194301" cy="3354765"/>
          </a:xfrm>
          <a:prstGeom prst="rect">
            <a:avLst/>
          </a:prstGeom>
          <a:noFill/>
        </p:spPr>
        <p:txBody>
          <a:bodyPr wrap="square" lIns="0" tIns="0" rIns="0" bIns="0" anchor="t">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Solutions</a:t>
            </a:r>
          </a:p>
          <a:p>
            <a:pPr marL="171450" indent="-171450">
              <a:spcBef>
                <a:spcPts val="300"/>
              </a:spcBef>
              <a:spcAft>
                <a:spcPts val="300"/>
              </a:spcAft>
              <a:buClr>
                <a:schemeClr val="tx2"/>
              </a:buClr>
              <a:buFont typeface="Arial" panose="020B0604020202020204" pitchFamily="34" charset="0"/>
              <a:buChar char="•"/>
            </a:pPr>
            <a:r>
              <a:rPr lang="en-US" sz="1200" dirty="0">
                <a:latin typeface="Segoe UI" panose="020B0502040204020203" pitchFamily="34" charset="0"/>
                <a:ea typeface="+mn-lt"/>
                <a:cs typeface="Segoe UI" panose="020B0502040204020203" pitchFamily="34" charset="0"/>
              </a:rPr>
              <a:t>24/7 monitoring and support of all IT </a:t>
            </a:r>
            <a:r>
              <a:rPr lang="en-US" sz="1000" dirty="0">
                <a:latin typeface="Segoe UI" panose="020B0502040204020203" pitchFamily="34" charset="0"/>
                <a:ea typeface="+mn-lt"/>
                <a:cs typeface="Segoe UI" panose="020B0502040204020203" pitchFamily="34" charset="0"/>
              </a:rPr>
              <a:t>systems​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Regular maintenance and security updates to keep systems running smoothly​</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Proactive problem-solving to prevent downtime and performance issues​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Expert guidance and advice on optimizing the IT infrastructure​</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Disaster recovery ​</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Implemented measures to meet regulatory and compliance requirements​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21 key applications – from email and user management apps to business software​</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Around 700 computers and 200 scanners and printers​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Oracle and SQL Server databases​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Physical and virtual servers​</a:t>
            </a:r>
            <a:endParaRPr lang="en-US" sz="1200" dirty="0">
              <a:latin typeface="Segoe UI" panose="020B0502040204020203" pitchFamily="34" charset="0"/>
              <a:ea typeface="+mn-lt"/>
              <a:cs typeface="Segoe UI" panose="020B0502040204020203" pitchFamily="34" charset="0"/>
            </a:endParaRPr>
          </a:p>
        </p:txBody>
      </p:sp>
      <p:sp>
        <p:nvSpPr>
          <p:cNvPr id="9" name="TextBox 8">
            <a:extLst>
              <a:ext uri="{FF2B5EF4-FFF2-40B4-BE49-F238E27FC236}">
                <a16:creationId xmlns:a16="http://schemas.microsoft.com/office/drawing/2014/main" id="{74AA6302-8E45-C322-43C9-8DBE34DAC47E}"/>
              </a:ext>
            </a:extLst>
          </p:cNvPr>
          <p:cNvSpPr txBox="1"/>
          <p:nvPr/>
        </p:nvSpPr>
        <p:spPr>
          <a:xfrm>
            <a:off x="9551268" y="2835701"/>
            <a:ext cx="2287663" cy="295465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spcBef>
                <a:spcPts val="300"/>
              </a:spcBef>
              <a:spcAft>
                <a:spcPts val="300"/>
              </a:spcAft>
              <a:buClr>
                <a:schemeClr val="tx2"/>
              </a:buClr>
            </a:pPr>
            <a:r>
              <a:rPr lang="en-IN" sz="1600" b="1" dirty="0">
                <a:latin typeface="Segoe UI" panose="020B0502040204020203" pitchFamily="34" charset="0"/>
                <a:cs typeface="Segoe UI" panose="020B0502040204020203" pitchFamily="34" charset="0"/>
              </a:rPr>
              <a:t>Results</a:t>
            </a:r>
            <a:endParaRPr lang="en-US" sz="1600" b="1" dirty="0">
              <a:latin typeface="Segoe UI" panose="020B0502040204020203" pitchFamily="34" charset="0"/>
              <a:cs typeface="Segoe UI" panose="020B0502040204020203" pitchFamily="34" charset="0"/>
            </a:endParaRP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First Call Resolution 75%​</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Reduction in security non-compliance from 35% to 8%.​</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SLA adherence &gt;90%​</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Remote support for dealer locations 300​</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Unlocked resources to support core business​</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Fewer hassles related to IT hires, training and retaining​</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Reduced Costs and improved productivity​</a:t>
            </a:r>
          </a:p>
          <a:p>
            <a:pPr marL="171450" indent="-171450">
              <a:spcBef>
                <a:spcPts val="300"/>
              </a:spcBef>
              <a:spcAft>
                <a:spcPts val="300"/>
              </a:spcAft>
              <a:buClr>
                <a:schemeClr val="tx2"/>
              </a:buClr>
              <a:buFont typeface="Arial" panose="020B0604020202020204" pitchFamily="34" charset="0"/>
              <a:buChar char="•"/>
            </a:pPr>
            <a:r>
              <a:rPr lang="en-US" sz="1000" dirty="0">
                <a:latin typeface="Segoe UI" panose="020B0502040204020203" pitchFamily="34" charset="0"/>
                <a:ea typeface="+mn-lt"/>
                <a:cs typeface="Segoe UI" panose="020B0502040204020203" pitchFamily="34" charset="0"/>
              </a:rPr>
              <a:t>Assured business continuity​</a:t>
            </a:r>
            <a:endParaRPr lang="en-US" sz="1200" dirty="0">
              <a:latin typeface="Segoe UI" panose="020B0502040204020203" pitchFamily="34" charset="0"/>
              <a:ea typeface="+mn-lt"/>
              <a:cs typeface="Segoe UI" panose="020B0502040204020203" pitchFamily="34" charset="0"/>
            </a:endParaRPr>
          </a:p>
        </p:txBody>
      </p:sp>
      <p:sp>
        <p:nvSpPr>
          <p:cNvPr id="59" name="TextBox 58">
            <a:extLst>
              <a:ext uri="{FF2B5EF4-FFF2-40B4-BE49-F238E27FC236}">
                <a16:creationId xmlns:a16="http://schemas.microsoft.com/office/drawing/2014/main" id="{CFAC1CCD-F2AC-4C70-8527-74711EB02D2C}"/>
              </a:ext>
            </a:extLst>
          </p:cNvPr>
          <p:cNvSpPr txBox="1"/>
          <p:nvPr/>
        </p:nvSpPr>
        <p:spPr>
          <a:xfrm>
            <a:off x="390595" y="2150577"/>
            <a:ext cx="1003147" cy="443198"/>
          </a:xfrm>
          <a:prstGeom prst="rect">
            <a:avLst/>
          </a:prstGeom>
          <a:noFill/>
        </p:spPr>
        <p:txBody>
          <a:bodyPr wrap="square" lIns="0" tIns="0" rIns="0" bIns="0">
            <a:spAutoFit/>
          </a:bodyPr>
          <a:lstStyle/>
          <a:p>
            <a:pPr>
              <a:lnSpc>
                <a:spcPct val="90000"/>
              </a:lnSpc>
            </a:pPr>
            <a:r>
              <a:rPr lang="en-IN" sz="1600" b="1" dirty="0">
                <a:latin typeface="Segoe UI" panose="020B0502040204020203" pitchFamily="34" charset="0"/>
                <a:cs typeface="Segoe UI" panose="020B0502040204020203" pitchFamily="34" charset="0"/>
              </a:rPr>
              <a:t>Client</a:t>
            </a:r>
          </a:p>
          <a:p>
            <a:pPr>
              <a:lnSpc>
                <a:spcPct val="90000"/>
              </a:lnSpc>
            </a:pPr>
            <a:r>
              <a:rPr lang="en-IN" sz="1600" b="1" dirty="0">
                <a:latin typeface="Segoe UI" panose="020B0502040204020203" pitchFamily="34" charset="0"/>
                <a:cs typeface="Segoe UI" panose="020B0502040204020203" pitchFamily="34" charset="0"/>
              </a:rPr>
              <a:t>Overview</a:t>
            </a:r>
          </a:p>
        </p:txBody>
      </p:sp>
      <p:sp>
        <p:nvSpPr>
          <p:cNvPr id="63" name="TextBox 62">
            <a:extLst>
              <a:ext uri="{FF2B5EF4-FFF2-40B4-BE49-F238E27FC236}">
                <a16:creationId xmlns:a16="http://schemas.microsoft.com/office/drawing/2014/main" id="{54B62B7C-3B24-4966-8B7F-798504EA348F}"/>
              </a:ext>
            </a:extLst>
          </p:cNvPr>
          <p:cNvSpPr txBox="1"/>
          <p:nvPr/>
        </p:nvSpPr>
        <p:spPr>
          <a:xfrm>
            <a:off x="1595623" y="2187510"/>
            <a:ext cx="1101479" cy="369332"/>
          </a:xfrm>
          <a:prstGeom prst="rect">
            <a:avLst/>
          </a:prstGeom>
          <a:noFill/>
        </p:spPr>
        <p:txBody>
          <a:bodyPr wrap="square" lIns="0" tIns="0" rIns="0" bIns="0">
            <a:spAutoFit/>
          </a:bodyPr>
          <a:lstStyle/>
          <a:p>
            <a:r>
              <a:rPr lang="en-IN" sz="1200" dirty="0">
                <a:latin typeface="Segoe UI" panose="020B0502040204020203" pitchFamily="34" charset="0"/>
                <a:cs typeface="Segoe UI" panose="020B0502040204020203" pitchFamily="34" charset="0"/>
              </a:rPr>
              <a:t>Industry</a:t>
            </a:r>
          </a:p>
          <a:p>
            <a:r>
              <a:rPr lang="en-IN" sz="1200" b="1" dirty="0">
                <a:latin typeface="Segoe UI" panose="020B0502040204020203" pitchFamily="34" charset="0"/>
                <a:cs typeface="Segoe UI" panose="020B0502040204020203" pitchFamily="34" charset="0"/>
              </a:rPr>
              <a:t>Manufacturing</a:t>
            </a:r>
          </a:p>
        </p:txBody>
      </p:sp>
      <p:sp>
        <p:nvSpPr>
          <p:cNvPr id="64" name="TextBox 63">
            <a:extLst>
              <a:ext uri="{FF2B5EF4-FFF2-40B4-BE49-F238E27FC236}">
                <a16:creationId xmlns:a16="http://schemas.microsoft.com/office/drawing/2014/main" id="{E78C9E7A-5509-441A-8EC6-EBFC8386C6A7}"/>
              </a:ext>
            </a:extLst>
          </p:cNvPr>
          <p:cNvSpPr txBox="1"/>
          <p:nvPr/>
        </p:nvSpPr>
        <p:spPr>
          <a:xfrm>
            <a:off x="3008642" y="2187510"/>
            <a:ext cx="651341" cy="369332"/>
          </a:xfrm>
          <a:prstGeom prst="rect">
            <a:avLst/>
          </a:prstGeom>
          <a:noFill/>
        </p:spPr>
        <p:txBody>
          <a:bodyPr wrap="square" lIns="0" tIns="0" rIns="0" bIns="0" anchor="t">
            <a:spAutoFit/>
          </a:bodyPr>
          <a:lstStyle/>
          <a:p>
            <a:r>
              <a:rPr lang="en-IN" sz="1200" dirty="0">
                <a:latin typeface="Segoe UI" panose="020B0502040204020203" pitchFamily="34" charset="0"/>
                <a:cs typeface="Segoe UI" panose="020B0502040204020203" pitchFamily="34" charset="0"/>
              </a:rPr>
              <a:t>Revenue</a:t>
            </a:r>
          </a:p>
          <a:p>
            <a:r>
              <a:rPr lang="en-IN" sz="1200" b="1" dirty="0">
                <a:latin typeface="Segoe UI" panose="020B0502040204020203" pitchFamily="34" charset="0"/>
                <a:cs typeface="Segoe UI" panose="020B0502040204020203" pitchFamily="34" charset="0"/>
              </a:rPr>
              <a:t>$4.3B</a:t>
            </a:r>
            <a:endParaRPr lang="en-US" sz="1200" b="1" dirty="0">
              <a:latin typeface="Segoe UI" panose="020B0502040204020203" pitchFamily="34" charset="0"/>
              <a:cs typeface="Segoe UI" panose="020B0502040204020203" pitchFamily="34" charset="0"/>
            </a:endParaRPr>
          </a:p>
        </p:txBody>
      </p:sp>
      <p:sp>
        <p:nvSpPr>
          <p:cNvPr id="8" name="TextBox 66">
            <a:extLst>
              <a:ext uri="{FF2B5EF4-FFF2-40B4-BE49-F238E27FC236}">
                <a16:creationId xmlns:a16="http://schemas.microsoft.com/office/drawing/2014/main" id="{D4C76486-BDC7-41BA-95DB-852F9834DE31}"/>
              </a:ext>
            </a:extLst>
          </p:cNvPr>
          <p:cNvSpPr txBox="1"/>
          <p:nvPr/>
        </p:nvSpPr>
        <p:spPr>
          <a:xfrm>
            <a:off x="3971523" y="2187510"/>
            <a:ext cx="1031944"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Assets</a:t>
            </a:r>
          </a:p>
          <a:p>
            <a:r>
              <a:rPr lang="en-IN" sz="1200" b="1" dirty="0">
                <a:latin typeface="Segoe UI" panose="020B0502040204020203" pitchFamily="34" charset="0"/>
                <a:cs typeface="Segoe UI" panose="020B0502040204020203" pitchFamily="34" charset="0"/>
              </a:rPr>
              <a:t>$150B</a:t>
            </a:r>
            <a:endParaRPr lang="en-US" sz="1200" b="1" dirty="0">
              <a:latin typeface="Segoe UI" panose="020B0502040204020203" pitchFamily="34" charset="0"/>
              <a:cs typeface="Segoe UI" panose="020B0502040204020203" pitchFamily="34" charset="0"/>
            </a:endParaRPr>
          </a:p>
        </p:txBody>
      </p:sp>
      <p:sp>
        <p:nvSpPr>
          <p:cNvPr id="12" name="TextBox 66">
            <a:extLst>
              <a:ext uri="{FF2B5EF4-FFF2-40B4-BE49-F238E27FC236}">
                <a16:creationId xmlns:a16="http://schemas.microsoft.com/office/drawing/2014/main" id="{D4C76486-BDC7-41BA-95DB-852F9834DE31}"/>
              </a:ext>
            </a:extLst>
          </p:cNvPr>
          <p:cNvSpPr txBox="1"/>
          <p:nvPr/>
        </p:nvSpPr>
        <p:spPr>
          <a:xfrm>
            <a:off x="5315007" y="2187510"/>
            <a:ext cx="744855"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Customers</a:t>
            </a:r>
          </a:p>
          <a:p>
            <a:r>
              <a:rPr lang="en-IN" sz="1200" b="1" dirty="0">
                <a:latin typeface="Segoe UI" panose="020B0502040204020203" pitchFamily="34" charset="0"/>
                <a:cs typeface="Segoe UI" panose="020B0502040204020203" pitchFamily="34" charset="0"/>
              </a:rPr>
              <a:t>17M​</a:t>
            </a:r>
            <a:endParaRPr lang="en-US" sz="1200" b="1" dirty="0">
              <a:latin typeface="Segoe UI" panose="020B0502040204020203" pitchFamily="34" charset="0"/>
              <a:cs typeface="Segoe UI" panose="020B0502040204020203" pitchFamily="34" charset="0"/>
            </a:endParaRPr>
          </a:p>
        </p:txBody>
      </p:sp>
      <p:sp>
        <p:nvSpPr>
          <p:cNvPr id="15" name="TextBox 66">
            <a:extLst>
              <a:ext uri="{FF2B5EF4-FFF2-40B4-BE49-F238E27FC236}">
                <a16:creationId xmlns:a16="http://schemas.microsoft.com/office/drawing/2014/main" id="{1DD7DCC7-23E0-74B7-19C1-A4DBDBCD7BA4}"/>
              </a:ext>
            </a:extLst>
          </p:cNvPr>
          <p:cNvSpPr txBox="1"/>
          <p:nvPr/>
        </p:nvSpPr>
        <p:spPr>
          <a:xfrm>
            <a:off x="6371404" y="2187510"/>
            <a:ext cx="1663885" cy="369332"/>
          </a:xfrm>
          <a:prstGeom prst="rect">
            <a:avLst/>
          </a:prstGeom>
          <a:noFill/>
        </p:spPr>
        <p:txBody>
          <a:bodyPr wrap="square" lIns="0" tIns="0" rIns="0" bIns="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1200" dirty="0">
                <a:latin typeface="Segoe UI" panose="020B0502040204020203" pitchFamily="34" charset="0"/>
                <a:cs typeface="Segoe UI" panose="020B0502040204020203" pitchFamily="34" charset="0"/>
              </a:rPr>
              <a:t>Presence in countries​</a:t>
            </a:r>
          </a:p>
          <a:p>
            <a:r>
              <a:rPr lang="en-IN" sz="1200" b="1" dirty="0">
                <a:latin typeface="Segoe UI" panose="020B0502040204020203" pitchFamily="34" charset="0"/>
                <a:cs typeface="Segoe UI" panose="020B0502040204020203" pitchFamily="34" charset="0"/>
              </a:rPr>
              <a:t>33</a:t>
            </a:r>
          </a:p>
        </p:txBody>
      </p:sp>
      <p:cxnSp>
        <p:nvCxnSpPr>
          <p:cNvPr id="18" name="Straight Connector 17">
            <a:extLst>
              <a:ext uri="{FF2B5EF4-FFF2-40B4-BE49-F238E27FC236}">
                <a16:creationId xmlns:a16="http://schemas.microsoft.com/office/drawing/2014/main" id="{627CB218-C496-374F-C222-593DC0A956DC}"/>
              </a:ext>
            </a:extLst>
          </p:cNvPr>
          <p:cNvCxnSpPr>
            <a:cxnSpLocks/>
          </p:cNvCxnSpPr>
          <p:nvPr/>
        </p:nvCxnSpPr>
        <p:spPr>
          <a:xfrm>
            <a:off x="2852872" y="2150577"/>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B7C10037-0A5B-1E22-7F83-63E39553E5A3}"/>
              </a:ext>
            </a:extLst>
          </p:cNvPr>
          <p:cNvCxnSpPr>
            <a:cxnSpLocks/>
          </p:cNvCxnSpPr>
          <p:nvPr/>
        </p:nvCxnSpPr>
        <p:spPr>
          <a:xfrm>
            <a:off x="5159237" y="2150577"/>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B22B16DA-6D5B-E883-79BF-55815AC611E7}"/>
              </a:ext>
            </a:extLst>
          </p:cNvPr>
          <p:cNvCxnSpPr>
            <a:cxnSpLocks/>
          </p:cNvCxnSpPr>
          <p:nvPr/>
        </p:nvCxnSpPr>
        <p:spPr>
          <a:xfrm>
            <a:off x="6215632" y="2150577"/>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sp>
        <p:nvSpPr>
          <p:cNvPr id="118" name="TextBox 117">
            <a:extLst>
              <a:ext uri="{FF2B5EF4-FFF2-40B4-BE49-F238E27FC236}">
                <a16:creationId xmlns:a16="http://schemas.microsoft.com/office/drawing/2014/main" id="{5F72B420-E7AB-B156-89C1-C06DD119F52B}"/>
              </a:ext>
            </a:extLst>
          </p:cNvPr>
          <p:cNvSpPr txBox="1"/>
          <p:nvPr/>
        </p:nvSpPr>
        <p:spPr>
          <a:xfrm>
            <a:off x="291371" y="410102"/>
            <a:ext cx="6654178" cy="830997"/>
          </a:xfrm>
          <a:prstGeom prst="rect">
            <a:avLst/>
          </a:prstGeom>
          <a:noFill/>
        </p:spPr>
        <p:txBody>
          <a:bodyPr wrap="square">
            <a:spAutoFit/>
          </a:bodyPr>
          <a:lstStyle/>
          <a:p>
            <a:r>
              <a:rPr lang="en-IN" sz="4800" b="1">
                <a:latin typeface="Segoe UI" panose="020B0502040204020203" pitchFamily="34" charset="0"/>
                <a:ea typeface="+mj-lt"/>
                <a:cs typeface="Segoe UI" panose="020B0502040204020203" pitchFamily="34" charset="0"/>
              </a:rPr>
              <a:t>In the Driver's Seat​</a:t>
            </a:r>
            <a:endParaRPr lang="en-IN" sz="4800" dirty="0"/>
          </a:p>
        </p:txBody>
      </p:sp>
      <p:cxnSp>
        <p:nvCxnSpPr>
          <p:cNvPr id="120" name="Straight Connector 119">
            <a:extLst>
              <a:ext uri="{FF2B5EF4-FFF2-40B4-BE49-F238E27FC236}">
                <a16:creationId xmlns:a16="http://schemas.microsoft.com/office/drawing/2014/main" id="{4CF4E5AC-B001-730F-634A-93A83F4E1AEC}"/>
              </a:ext>
            </a:extLst>
          </p:cNvPr>
          <p:cNvCxnSpPr>
            <a:cxnSpLocks/>
          </p:cNvCxnSpPr>
          <p:nvPr/>
        </p:nvCxnSpPr>
        <p:spPr>
          <a:xfrm>
            <a:off x="291371" y="2727296"/>
            <a:ext cx="11391548" cy="0"/>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21" name="Straight Connector 120">
            <a:extLst>
              <a:ext uri="{FF2B5EF4-FFF2-40B4-BE49-F238E27FC236}">
                <a16:creationId xmlns:a16="http://schemas.microsoft.com/office/drawing/2014/main" id="{63C2C966-49F2-A8AA-2ECD-2D3DF58E8A92}"/>
              </a:ext>
            </a:extLst>
          </p:cNvPr>
          <p:cNvCxnSpPr>
            <a:cxnSpLocks/>
          </p:cNvCxnSpPr>
          <p:nvPr/>
        </p:nvCxnSpPr>
        <p:spPr>
          <a:xfrm flipV="1">
            <a:off x="9420498" y="2860027"/>
            <a:ext cx="0" cy="3372515"/>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93B566BE-2D84-C658-2204-0D96E33339F0}"/>
              </a:ext>
            </a:extLst>
          </p:cNvPr>
          <p:cNvCxnSpPr>
            <a:cxnSpLocks/>
          </p:cNvCxnSpPr>
          <p:nvPr/>
        </p:nvCxnSpPr>
        <p:spPr>
          <a:xfrm>
            <a:off x="3815753" y="2150577"/>
            <a:ext cx="0" cy="443198"/>
          </a:xfrm>
          <a:prstGeom prst="line">
            <a:avLst/>
          </a:prstGeom>
          <a:ln w="9525">
            <a:solidFill>
              <a:srgbClr val="7030A0"/>
            </a:solidFill>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CCCB4D0-1564-8467-1935-0C1071718870}"/>
              </a:ext>
            </a:extLst>
          </p:cNvPr>
          <p:cNvCxnSpPr>
            <a:cxnSpLocks/>
          </p:cNvCxnSpPr>
          <p:nvPr/>
        </p:nvCxnSpPr>
        <p:spPr>
          <a:xfrm flipV="1">
            <a:off x="5851513" y="2860027"/>
            <a:ext cx="0" cy="3372515"/>
          </a:xfrm>
          <a:prstGeom prst="line">
            <a:avLst/>
          </a:prstGeom>
          <a:ln w="6350">
            <a:solidFill>
              <a:srgbClr val="7030A0"/>
            </a:solidFill>
            <a:prstDash val="lgDash"/>
            <a:headEnd type="oval" w="med" len="med"/>
            <a:tailEnd type="oval" w="med" len="med"/>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5C595C75-EBB1-6130-D6A6-715B64687B19}"/>
              </a:ext>
            </a:extLst>
          </p:cNvPr>
          <p:cNvSpPr txBox="1"/>
          <p:nvPr/>
        </p:nvSpPr>
        <p:spPr>
          <a:xfrm>
            <a:off x="390595" y="2835701"/>
            <a:ext cx="2118995" cy="266483"/>
          </a:xfrm>
          <a:prstGeom prst="rect">
            <a:avLst/>
          </a:prstGeom>
          <a:noFill/>
        </p:spPr>
        <p:txBody>
          <a:bodyPr wrap="square" lIns="0" tIns="0" rIns="0" bIns="0">
            <a:spAutoFit/>
          </a:bodyPr>
          <a:lstStyle/>
          <a:p>
            <a:pPr>
              <a:lnSpc>
                <a:spcPct val="115000"/>
              </a:lnSpc>
            </a:pPr>
            <a:r>
              <a:rPr lang="en-IN" sz="1600" b="1" dirty="0">
                <a:latin typeface="Segoe UI" panose="020B0502040204020203" pitchFamily="34" charset="0"/>
                <a:cs typeface="Segoe UI" panose="020B0502040204020203" pitchFamily="34" charset="0"/>
              </a:rPr>
              <a:t>The Pressure Points</a:t>
            </a:r>
          </a:p>
        </p:txBody>
      </p:sp>
      <p:sp>
        <p:nvSpPr>
          <p:cNvPr id="185" name="Oval 184">
            <a:extLst>
              <a:ext uri="{FF2B5EF4-FFF2-40B4-BE49-F238E27FC236}">
                <a16:creationId xmlns:a16="http://schemas.microsoft.com/office/drawing/2014/main" id="{410E212E-4EBB-9FFD-CB9E-8927D55208A2}"/>
              </a:ext>
            </a:extLst>
          </p:cNvPr>
          <p:cNvSpPr/>
          <p:nvPr/>
        </p:nvSpPr>
        <p:spPr>
          <a:xfrm>
            <a:off x="3330207" y="3274800"/>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2</a:t>
            </a:r>
          </a:p>
        </p:txBody>
      </p:sp>
      <p:sp>
        <p:nvSpPr>
          <p:cNvPr id="100" name="TextBox 99">
            <a:extLst>
              <a:ext uri="{FF2B5EF4-FFF2-40B4-BE49-F238E27FC236}">
                <a16:creationId xmlns:a16="http://schemas.microsoft.com/office/drawing/2014/main" id="{4A023F7E-7E6C-63BA-06AA-A66A635F86CE}"/>
              </a:ext>
            </a:extLst>
          </p:cNvPr>
          <p:cNvSpPr txBox="1"/>
          <p:nvPr/>
        </p:nvSpPr>
        <p:spPr>
          <a:xfrm>
            <a:off x="892169" y="3253815"/>
            <a:ext cx="2437322" cy="461665"/>
          </a:xfrm>
          <a:prstGeom prst="rect">
            <a:avLst/>
          </a:prstGeom>
          <a:noFill/>
        </p:spPr>
        <p:txBody>
          <a:bodyPr wrap="square" lIns="0" tIns="0" rIns="0" bIns="0" anchor="t">
            <a:spAutoFit/>
          </a:bodyPr>
          <a:lstStyle/>
          <a:p>
            <a:r>
              <a:rPr lang="en-US" sz="1000" dirty="0">
                <a:latin typeface="Segoe UI" panose="020B0502040204020203" pitchFamily="34" charset="0"/>
                <a:ea typeface="+mn-lt"/>
                <a:cs typeface="Segoe UI" panose="020B0502040204020203" pitchFamily="34" charset="0"/>
              </a:rPr>
              <a:t>Limited internal resources to effectively manage and maintain complicated IT systems​</a:t>
            </a:r>
            <a:endParaRPr lang="en-US" sz="1000" dirty="0">
              <a:latin typeface="Segoe UI" panose="020B0502040204020203" pitchFamily="34" charset="0"/>
              <a:cs typeface="Segoe UI" panose="020B0502040204020203" pitchFamily="34" charset="0"/>
            </a:endParaRPr>
          </a:p>
        </p:txBody>
      </p:sp>
      <p:sp>
        <p:nvSpPr>
          <p:cNvPr id="103" name="TextBox 102">
            <a:extLst>
              <a:ext uri="{FF2B5EF4-FFF2-40B4-BE49-F238E27FC236}">
                <a16:creationId xmlns:a16="http://schemas.microsoft.com/office/drawing/2014/main" id="{B1585D3F-CD24-8285-5B48-7566894739AE}"/>
              </a:ext>
            </a:extLst>
          </p:cNvPr>
          <p:cNvSpPr txBox="1"/>
          <p:nvPr/>
        </p:nvSpPr>
        <p:spPr>
          <a:xfrm>
            <a:off x="3794355" y="3253815"/>
            <a:ext cx="1520650" cy="461665"/>
          </a:xfrm>
          <a:prstGeom prst="rect">
            <a:avLst/>
          </a:prstGeom>
          <a:noFill/>
        </p:spPr>
        <p:txBody>
          <a:bodyPr wrap="square" lIns="0" tIns="0" rIns="0" bIns="0" anchor="t">
            <a:spAutoFit/>
          </a:bodyPr>
          <a:lstStyle/>
          <a:p>
            <a:r>
              <a:rPr lang="en-US" sz="1000" dirty="0">
                <a:latin typeface="Segoe UI" panose="020B0502040204020203" pitchFamily="34" charset="0"/>
                <a:ea typeface="+mn-lt"/>
                <a:cs typeface="Segoe UI" panose="020B0502040204020203" pitchFamily="34" charset="0"/>
              </a:rPr>
              <a:t>High cost of hiring, training, and retaining IT personnel ​</a:t>
            </a:r>
            <a:endParaRPr lang="en-IN" sz="1000" dirty="0">
              <a:latin typeface="Segoe UI" panose="020B0502040204020203" pitchFamily="34" charset="0"/>
              <a:cs typeface="Segoe UI" panose="020B0502040204020203" pitchFamily="34" charset="0"/>
            </a:endParaRPr>
          </a:p>
        </p:txBody>
      </p:sp>
      <p:sp>
        <p:nvSpPr>
          <p:cNvPr id="101" name="TextBox 100">
            <a:extLst>
              <a:ext uri="{FF2B5EF4-FFF2-40B4-BE49-F238E27FC236}">
                <a16:creationId xmlns:a16="http://schemas.microsoft.com/office/drawing/2014/main" id="{9101C7D4-1DF8-F8D2-CB03-AD4DD5E79C62}"/>
              </a:ext>
            </a:extLst>
          </p:cNvPr>
          <p:cNvSpPr txBox="1"/>
          <p:nvPr/>
        </p:nvSpPr>
        <p:spPr>
          <a:xfrm>
            <a:off x="892168" y="3963310"/>
            <a:ext cx="2306510" cy="461665"/>
          </a:xfrm>
          <a:prstGeom prst="rect">
            <a:avLst/>
          </a:prstGeom>
          <a:noFill/>
        </p:spPr>
        <p:txBody>
          <a:bodyPr wrap="square" lIns="0" tIns="0" rIns="0" bIns="0" anchor="t">
            <a:spAutoFit/>
          </a:bodyPr>
          <a:lstStyle/>
          <a:p>
            <a:r>
              <a:rPr lang="en-US" sz="1000" dirty="0">
                <a:latin typeface="Segoe UI" panose="020B0502040204020203" pitchFamily="34" charset="0"/>
                <a:ea typeface="+mn-lt"/>
                <a:cs typeface="Segoe UI" panose="020B0502040204020203" pitchFamily="34" charset="0"/>
              </a:rPr>
              <a:t>Difficulty keeping up with current technologies and best practices in IT infrastructure management​</a:t>
            </a:r>
          </a:p>
        </p:txBody>
      </p:sp>
      <p:sp>
        <p:nvSpPr>
          <p:cNvPr id="104" name="TextBox 103">
            <a:extLst>
              <a:ext uri="{FF2B5EF4-FFF2-40B4-BE49-F238E27FC236}">
                <a16:creationId xmlns:a16="http://schemas.microsoft.com/office/drawing/2014/main" id="{37B77DFB-D7D0-B5E6-2FC1-2468DDF9629C}"/>
              </a:ext>
            </a:extLst>
          </p:cNvPr>
          <p:cNvSpPr txBox="1"/>
          <p:nvPr/>
        </p:nvSpPr>
        <p:spPr>
          <a:xfrm>
            <a:off x="3803907" y="3963311"/>
            <a:ext cx="1921301" cy="461665"/>
          </a:xfrm>
          <a:prstGeom prst="rect">
            <a:avLst/>
          </a:prstGeom>
          <a:noFill/>
        </p:spPr>
        <p:txBody>
          <a:bodyPr wrap="square" lIns="0" tIns="0" rIns="0" bIns="0" anchor="t">
            <a:spAutoFit/>
          </a:bodyPr>
          <a:lstStyle/>
          <a:p>
            <a:r>
              <a:rPr lang="en-US" sz="1000" dirty="0">
                <a:latin typeface="Segoe UI" panose="020B0502040204020203" pitchFamily="34" charset="0"/>
                <a:cs typeface="Segoe UI" panose="020B0502040204020203" pitchFamily="34" charset="0"/>
              </a:rPr>
              <a:t>Challenges meeting compliance and security standards for sensitive data and systems​</a:t>
            </a:r>
            <a:endParaRPr lang="en-IN" sz="1000" dirty="0">
              <a:latin typeface="Segoe UI" panose="020B0502040204020203" pitchFamily="34" charset="0"/>
              <a:cs typeface="Segoe UI" panose="020B0502040204020203" pitchFamily="34" charset="0"/>
            </a:endParaRPr>
          </a:p>
        </p:txBody>
      </p:sp>
      <p:sp>
        <p:nvSpPr>
          <p:cNvPr id="183" name="TextBox 182">
            <a:extLst>
              <a:ext uri="{FF2B5EF4-FFF2-40B4-BE49-F238E27FC236}">
                <a16:creationId xmlns:a16="http://schemas.microsoft.com/office/drawing/2014/main" id="{68438C9B-5D68-2C38-6A38-45AD44C73589}"/>
              </a:ext>
            </a:extLst>
          </p:cNvPr>
          <p:cNvSpPr txBox="1"/>
          <p:nvPr/>
        </p:nvSpPr>
        <p:spPr>
          <a:xfrm>
            <a:off x="879213" y="4741761"/>
            <a:ext cx="2129430" cy="461665"/>
          </a:xfrm>
          <a:prstGeom prst="rect">
            <a:avLst/>
          </a:prstGeom>
          <a:noFill/>
        </p:spPr>
        <p:txBody>
          <a:bodyPr wrap="square" lIns="0" tIns="0" rIns="0" bIns="0" anchor="t">
            <a:spAutoFit/>
          </a:bodyPr>
          <a:lstStyle/>
          <a:p>
            <a:r>
              <a:rPr lang="en-US" sz="1000" dirty="0">
                <a:latin typeface="Segoe UI" panose="020B0502040204020203" pitchFamily="34" charset="0"/>
                <a:cs typeface="Segoe UI" panose="020B0502040204020203" pitchFamily="34" charset="0"/>
              </a:rPr>
              <a:t>Suboptimal system performance due to maintenance and support constraints​</a:t>
            </a:r>
          </a:p>
        </p:txBody>
      </p:sp>
      <p:sp>
        <p:nvSpPr>
          <p:cNvPr id="188" name="Oval 187">
            <a:extLst>
              <a:ext uri="{FF2B5EF4-FFF2-40B4-BE49-F238E27FC236}">
                <a16:creationId xmlns:a16="http://schemas.microsoft.com/office/drawing/2014/main" id="{85BC572A-C1F6-681C-A59D-7FC886BA8173}"/>
              </a:ext>
            </a:extLst>
          </p:cNvPr>
          <p:cNvSpPr/>
          <p:nvPr/>
        </p:nvSpPr>
        <p:spPr>
          <a:xfrm>
            <a:off x="390595" y="3984295"/>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3</a:t>
            </a:r>
          </a:p>
        </p:txBody>
      </p:sp>
      <p:sp>
        <p:nvSpPr>
          <p:cNvPr id="189" name="Oval 188">
            <a:extLst>
              <a:ext uri="{FF2B5EF4-FFF2-40B4-BE49-F238E27FC236}">
                <a16:creationId xmlns:a16="http://schemas.microsoft.com/office/drawing/2014/main" id="{A5E4AA9F-80F9-D831-45AC-7791F8DABFEF}"/>
              </a:ext>
            </a:extLst>
          </p:cNvPr>
          <p:cNvSpPr/>
          <p:nvPr/>
        </p:nvSpPr>
        <p:spPr>
          <a:xfrm>
            <a:off x="390595" y="3274800"/>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1</a:t>
            </a:r>
          </a:p>
        </p:txBody>
      </p:sp>
      <p:sp>
        <p:nvSpPr>
          <p:cNvPr id="190" name="Oval 189">
            <a:extLst>
              <a:ext uri="{FF2B5EF4-FFF2-40B4-BE49-F238E27FC236}">
                <a16:creationId xmlns:a16="http://schemas.microsoft.com/office/drawing/2014/main" id="{8EC55DA1-E68D-0C4C-C046-F2B7B6024881}"/>
              </a:ext>
            </a:extLst>
          </p:cNvPr>
          <p:cNvSpPr/>
          <p:nvPr/>
        </p:nvSpPr>
        <p:spPr>
          <a:xfrm>
            <a:off x="390595" y="4762746"/>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5</a:t>
            </a:r>
          </a:p>
        </p:txBody>
      </p:sp>
      <p:sp>
        <p:nvSpPr>
          <p:cNvPr id="2" name="Oval 1">
            <a:extLst>
              <a:ext uri="{FF2B5EF4-FFF2-40B4-BE49-F238E27FC236}">
                <a16:creationId xmlns:a16="http://schemas.microsoft.com/office/drawing/2014/main" id="{6FEBD63D-93DB-E7AB-586A-029B592FEE61}"/>
              </a:ext>
            </a:extLst>
          </p:cNvPr>
          <p:cNvSpPr/>
          <p:nvPr/>
        </p:nvSpPr>
        <p:spPr>
          <a:xfrm>
            <a:off x="3330207" y="4762746"/>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6</a:t>
            </a:r>
          </a:p>
        </p:txBody>
      </p:sp>
      <p:sp>
        <p:nvSpPr>
          <p:cNvPr id="3" name="TextBox 2">
            <a:extLst>
              <a:ext uri="{FF2B5EF4-FFF2-40B4-BE49-F238E27FC236}">
                <a16:creationId xmlns:a16="http://schemas.microsoft.com/office/drawing/2014/main" id="{56F84CEA-00E9-BD43-3E84-8DC3822D69F3}"/>
              </a:ext>
            </a:extLst>
          </p:cNvPr>
          <p:cNvSpPr txBox="1"/>
          <p:nvPr/>
        </p:nvSpPr>
        <p:spPr>
          <a:xfrm>
            <a:off x="3815753" y="4741761"/>
            <a:ext cx="1968054" cy="461665"/>
          </a:xfrm>
          <a:prstGeom prst="rect">
            <a:avLst/>
          </a:prstGeom>
          <a:noFill/>
        </p:spPr>
        <p:txBody>
          <a:bodyPr wrap="square" lIns="0" tIns="0" rIns="0" bIns="0" anchor="t">
            <a:spAutoFit/>
          </a:bodyPr>
          <a:lstStyle/>
          <a:p>
            <a:r>
              <a:rPr lang="en-US" sz="1000" dirty="0">
                <a:latin typeface="Segoe UI" panose="020B0502040204020203" pitchFamily="34" charset="0"/>
                <a:cs typeface="Segoe UI" panose="020B0502040204020203" pitchFamily="34" charset="0"/>
              </a:rPr>
              <a:t>Difficulty in expanding IT infrastructure to support business growth and changing needs​</a:t>
            </a:r>
            <a:endParaRPr lang="en-IN" sz="1000" dirty="0">
              <a:latin typeface="Segoe UI" panose="020B0502040204020203" pitchFamily="34" charset="0"/>
              <a:cs typeface="Segoe UI" panose="020B0502040204020203" pitchFamily="34" charset="0"/>
            </a:endParaRPr>
          </a:p>
        </p:txBody>
      </p:sp>
      <p:sp>
        <p:nvSpPr>
          <p:cNvPr id="5" name="TextBox 4">
            <a:extLst>
              <a:ext uri="{FF2B5EF4-FFF2-40B4-BE49-F238E27FC236}">
                <a16:creationId xmlns:a16="http://schemas.microsoft.com/office/drawing/2014/main" id="{02B31F7D-0D64-2D62-084A-2408D45B0286}"/>
              </a:ext>
            </a:extLst>
          </p:cNvPr>
          <p:cNvSpPr txBox="1"/>
          <p:nvPr/>
        </p:nvSpPr>
        <p:spPr>
          <a:xfrm>
            <a:off x="892168" y="5508674"/>
            <a:ext cx="2129431" cy="461665"/>
          </a:xfrm>
          <a:prstGeom prst="rect">
            <a:avLst/>
          </a:prstGeom>
          <a:noFill/>
        </p:spPr>
        <p:txBody>
          <a:bodyPr wrap="square" lIns="0" tIns="0" rIns="0" bIns="0" anchor="t">
            <a:spAutoFit/>
          </a:bodyPr>
          <a:lstStyle/>
          <a:p>
            <a:r>
              <a:rPr lang="en-US" sz="1000" dirty="0">
                <a:latin typeface="Segoe UI" panose="020B0502040204020203" pitchFamily="34" charset="0"/>
                <a:cs typeface="Segoe UI" panose="020B0502040204020203" pitchFamily="34" charset="0"/>
              </a:rPr>
              <a:t>Limited flexibility and agility to adapt to changing business needs and requirements​</a:t>
            </a:r>
          </a:p>
        </p:txBody>
      </p:sp>
      <p:sp>
        <p:nvSpPr>
          <p:cNvPr id="6" name="Oval 5">
            <a:extLst>
              <a:ext uri="{FF2B5EF4-FFF2-40B4-BE49-F238E27FC236}">
                <a16:creationId xmlns:a16="http://schemas.microsoft.com/office/drawing/2014/main" id="{A896DA4D-112C-E3F1-A79A-3FEA7B243A72}"/>
              </a:ext>
            </a:extLst>
          </p:cNvPr>
          <p:cNvSpPr/>
          <p:nvPr/>
        </p:nvSpPr>
        <p:spPr>
          <a:xfrm>
            <a:off x="390595" y="5529659"/>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7</a:t>
            </a:r>
          </a:p>
        </p:txBody>
      </p:sp>
      <p:sp>
        <p:nvSpPr>
          <p:cNvPr id="7" name="Oval 6">
            <a:extLst>
              <a:ext uri="{FF2B5EF4-FFF2-40B4-BE49-F238E27FC236}">
                <a16:creationId xmlns:a16="http://schemas.microsoft.com/office/drawing/2014/main" id="{63434B56-99FA-5A94-F0E1-52237717C752}"/>
              </a:ext>
            </a:extLst>
          </p:cNvPr>
          <p:cNvSpPr/>
          <p:nvPr/>
        </p:nvSpPr>
        <p:spPr>
          <a:xfrm>
            <a:off x="3330207" y="5529659"/>
            <a:ext cx="419695" cy="419695"/>
          </a:xfrm>
          <a:prstGeom prst="ellipse">
            <a:avLst/>
          </a:prstGeom>
          <a:noFill/>
          <a:ln>
            <a:gradFill>
              <a:gsLst>
                <a:gs pos="0">
                  <a:srgbClr val="7030A0"/>
                </a:gs>
                <a:gs pos="100000">
                  <a:srgbClr val="00B0F0"/>
                </a:gs>
              </a:gsLst>
              <a:lin ang="5400000" scaled="1"/>
            </a:gra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2000" b="1" dirty="0">
                <a:solidFill>
                  <a:schemeClr val="tx1"/>
                </a:solidFill>
              </a:rPr>
              <a:t>8</a:t>
            </a:r>
          </a:p>
        </p:txBody>
      </p:sp>
      <p:sp>
        <p:nvSpPr>
          <p:cNvPr id="10" name="TextBox 9">
            <a:extLst>
              <a:ext uri="{FF2B5EF4-FFF2-40B4-BE49-F238E27FC236}">
                <a16:creationId xmlns:a16="http://schemas.microsoft.com/office/drawing/2014/main" id="{835A5FBE-1D1F-E657-F16A-CDAC0B3B8E85}"/>
              </a:ext>
            </a:extLst>
          </p:cNvPr>
          <p:cNvSpPr txBox="1"/>
          <p:nvPr/>
        </p:nvSpPr>
        <p:spPr>
          <a:xfrm>
            <a:off x="3852106" y="5508674"/>
            <a:ext cx="1968054" cy="461665"/>
          </a:xfrm>
          <a:prstGeom prst="rect">
            <a:avLst/>
          </a:prstGeom>
          <a:noFill/>
        </p:spPr>
        <p:txBody>
          <a:bodyPr wrap="square" lIns="0" tIns="0" rIns="0" bIns="0" anchor="t">
            <a:spAutoFit/>
          </a:bodyPr>
          <a:lstStyle/>
          <a:p>
            <a:r>
              <a:rPr lang="en-US" sz="1000" dirty="0">
                <a:latin typeface="Segoe UI" panose="020B0502040204020203" pitchFamily="34" charset="0"/>
                <a:cs typeface="Segoe UI" panose="020B0502040204020203" pitchFamily="34" charset="0"/>
              </a:rPr>
              <a:t>Difficulty in providing consistent and reliable IT services to employees and customers​</a:t>
            </a:r>
            <a:endParaRPr lang="en-IN" sz="1000" dirty="0">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139696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330</Words>
  <Application>Microsoft Office PowerPoint</Application>
  <PresentationFormat>Widescreen</PresentationFormat>
  <Paragraphs>51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Segoe UI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Anirudha R</cp:lastModifiedBy>
  <cp:revision>75</cp:revision>
  <dcterms:created xsi:type="dcterms:W3CDTF">2024-12-11T06:17:25Z</dcterms:created>
  <dcterms:modified xsi:type="dcterms:W3CDTF">2025-03-03T10:05:12Z</dcterms:modified>
</cp:coreProperties>
</file>