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E35656-33F0-48BB-8501-A199D047C50A}" v="2" dt="2025-05-15T08:01:26.6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ADE35656-33F0-48BB-8501-A199D047C50A}"/>
    <pc:docChg chg="custSel modSld">
      <pc:chgData name="Anirudha R" userId="0810086d-6cd7-4224-90f1-a552785c16d7" providerId="ADAL" clId="{ADE35656-33F0-48BB-8501-A199D047C50A}" dt="2025-05-15T08:03:50.249" v="19" actId="14100"/>
      <pc:docMkLst>
        <pc:docMk/>
      </pc:docMkLst>
      <pc:sldChg chg="delSp modSp mod">
        <pc:chgData name="Anirudha R" userId="0810086d-6cd7-4224-90f1-a552785c16d7" providerId="ADAL" clId="{ADE35656-33F0-48BB-8501-A199D047C50A}" dt="2025-05-15T08:03:50.249" v="19" actId="14100"/>
        <pc:sldMkLst>
          <pc:docMk/>
          <pc:sldMk cId="109857222" sldId="256"/>
        </pc:sldMkLst>
        <pc:spChg chg="mod">
          <ac:chgData name="Anirudha R" userId="0810086d-6cd7-4224-90f1-a552785c16d7" providerId="ADAL" clId="{ADE35656-33F0-48BB-8501-A199D047C50A}" dt="2025-05-15T08:03:44.165" v="18" actId="1076"/>
          <ac:spMkLst>
            <pc:docMk/>
            <pc:sldMk cId="109857222" sldId="256"/>
            <ac:spMk id="4" creationId="{865B1D3C-C9A8-B98D-FDE3-B20C91418722}"/>
          </ac:spMkLst>
        </pc:spChg>
        <pc:spChg chg="mod">
          <ac:chgData name="Anirudha R" userId="0810086d-6cd7-4224-90f1-a552785c16d7" providerId="ADAL" clId="{ADE35656-33F0-48BB-8501-A199D047C50A}" dt="2025-05-15T08:03:50.249" v="19" actId="14100"/>
          <ac:spMkLst>
            <pc:docMk/>
            <pc:sldMk cId="109857222" sldId="256"/>
            <ac:spMk id="5" creationId="{E229E25B-83E5-F133-4B68-46932CC4844B}"/>
          </ac:spMkLst>
        </pc:spChg>
        <pc:spChg chg="mod">
          <ac:chgData name="Anirudha R" userId="0810086d-6cd7-4224-90f1-a552785c16d7" providerId="ADAL" clId="{ADE35656-33F0-48BB-8501-A199D047C50A}" dt="2025-05-15T08:03:23.939" v="11" actId="12"/>
          <ac:spMkLst>
            <pc:docMk/>
            <pc:sldMk cId="109857222" sldId="256"/>
            <ac:spMk id="6" creationId="{C83B5CE8-84AB-DA9F-9436-564D7355A278}"/>
          </ac:spMkLst>
        </pc:spChg>
        <pc:spChg chg="mod">
          <ac:chgData name="Anirudha R" userId="0810086d-6cd7-4224-90f1-a552785c16d7" providerId="ADAL" clId="{ADE35656-33F0-48BB-8501-A199D047C50A}" dt="2025-05-15T08:03:36.375" v="16" actId="20577"/>
          <ac:spMkLst>
            <pc:docMk/>
            <pc:sldMk cId="109857222" sldId="256"/>
            <ac:spMk id="7" creationId="{74AA6302-8E45-C322-43C9-8DBE34DAC47E}"/>
          </ac:spMkLst>
        </pc:spChg>
        <pc:spChg chg="mod">
          <ac:chgData name="Anirudha R" userId="0810086d-6cd7-4224-90f1-a552785c16d7" providerId="ADAL" clId="{ADE35656-33F0-48BB-8501-A199D047C50A}" dt="2025-05-15T08:01:38.123" v="0" actId="2711"/>
          <ac:spMkLst>
            <pc:docMk/>
            <pc:sldMk cId="109857222" sldId="256"/>
            <ac:spMk id="8" creationId="{CFAC1CCD-F2AC-4C70-8527-74711EB02D2C}"/>
          </ac:spMkLst>
        </pc:spChg>
        <pc:spChg chg="mod">
          <ac:chgData name="Anirudha R" userId="0810086d-6cd7-4224-90f1-a552785c16d7" providerId="ADAL" clId="{ADE35656-33F0-48BB-8501-A199D047C50A}" dt="2025-05-15T08:01:38.123" v="0" actId="2711"/>
          <ac:spMkLst>
            <pc:docMk/>
            <pc:sldMk cId="109857222" sldId="256"/>
            <ac:spMk id="9" creationId="{54B62B7C-3B24-4966-8B7F-798504EA348F}"/>
          </ac:spMkLst>
        </pc:spChg>
        <pc:spChg chg="mod">
          <ac:chgData name="Anirudha R" userId="0810086d-6cd7-4224-90f1-a552785c16d7" providerId="ADAL" clId="{ADE35656-33F0-48BB-8501-A199D047C50A}" dt="2025-05-15T08:01:38.123" v="0" actId="2711"/>
          <ac:spMkLst>
            <pc:docMk/>
            <pc:sldMk cId="109857222" sldId="256"/>
            <ac:spMk id="11" creationId="{D4C76486-BDC7-41BA-95DB-852F9834DE31}"/>
          </ac:spMkLst>
        </pc:spChg>
        <pc:spChg chg="mod">
          <ac:chgData name="Anirudha R" userId="0810086d-6cd7-4224-90f1-a552785c16d7" providerId="ADAL" clId="{ADE35656-33F0-48BB-8501-A199D047C50A}" dt="2025-05-15T08:01:38.123" v="0" actId="2711"/>
          <ac:spMkLst>
            <pc:docMk/>
            <pc:sldMk cId="109857222" sldId="256"/>
            <ac:spMk id="16" creationId="{5F72B420-E7AB-B156-89C1-C06DD119F52B}"/>
          </ac:spMkLst>
        </pc:spChg>
        <pc:spChg chg="mod">
          <ac:chgData name="Anirudha R" userId="0810086d-6cd7-4224-90f1-a552785c16d7" providerId="ADAL" clId="{ADE35656-33F0-48BB-8501-A199D047C50A}" dt="2025-05-15T08:01:38.123" v="0" actId="2711"/>
          <ac:spMkLst>
            <pc:docMk/>
            <pc:sldMk cId="109857222" sldId="256"/>
            <ac:spMk id="21" creationId="{5C595C75-EBB1-6130-D6A6-715B64687B19}"/>
          </ac:spMkLst>
        </pc:spChg>
        <pc:spChg chg="mod">
          <ac:chgData name="Anirudha R" userId="0810086d-6cd7-4224-90f1-a552785c16d7" providerId="ADAL" clId="{ADE35656-33F0-48BB-8501-A199D047C50A}" dt="2025-05-15T08:01:56.240" v="4" actId="1076"/>
          <ac:spMkLst>
            <pc:docMk/>
            <pc:sldMk cId="109857222" sldId="256"/>
            <ac:spMk id="22" creationId="{410E212E-4EBB-9FFD-CB9E-8927D55208A2}"/>
          </ac:spMkLst>
        </pc:spChg>
        <pc:spChg chg="mod">
          <ac:chgData name="Anirudha R" userId="0810086d-6cd7-4224-90f1-a552785c16d7" providerId="ADAL" clId="{ADE35656-33F0-48BB-8501-A199D047C50A}" dt="2025-05-15T08:01:45.066" v="2" actId="554"/>
          <ac:spMkLst>
            <pc:docMk/>
            <pc:sldMk cId="109857222" sldId="256"/>
            <ac:spMk id="23" creationId="{4A023F7E-7E6C-63BA-06AA-A66A635F86CE}"/>
          </ac:spMkLst>
        </pc:spChg>
        <pc:spChg chg="mod">
          <ac:chgData name="Anirudha R" userId="0810086d-6cd7-4224-90f1-a552785c16d7" providerId="ADAL" clId="{ADE35656-33F0-48BB-8501-A199D047C50A}" dt="2025-05-15T08:01:56.240" v="4" actId="1076"/>
          <ac:spMkLst>
            <pc:docMk/>
            <pc:sldMk cId="109857222" sldId="256"/>
            <ac:spMk id="24" creationId="{B1585D3F-CD24-8285-5B48-7566894739AE}"/>
          </ac:spMkLst>
        </pc:spChg>
        <pc:spChg chg="mod">
          <ac:chgData name="Anirudha R" userId="0810086d-6cd7-4224-90f1-a552785c16d7" providerId="ADAL" clId="{ADE35656-33F0-48BB-8501-A199D047C50A}" dt="2025-05-15T08:03:44.165" v="18" actId="1076"/>
          <ac:spMkLst>
            <pc:docMk/>
            <pc:sldMk cId="109857222" sldId="256"/>
            <ac:spMk id="25" creationId="{9101C7D4-1DF8-F8D2-CB03-AD4DD5E79C62}"/>
          </ac:spMkLst>
        </pc:spChg>
        <pc:spChg chg="mod">
          <ac:chgData name="Anirudha R" userId="0810086d-6cd7-4224-90f1-a552785c16d7" providerId="ADAL" clId="{ADE35656-33F0-48BB-8501-A199D047C50A}" dt="2025-05-15T08:03:44.165" v="18" actId="1076"/>
          <ac:spMkLst>
            <pc:docMk/>
            <pc:sldMk cId="109857222" sldId="256"/>
            <ac:spMk id="26" creationId="{37B77DFB-D7D0-B5E6-2FC1-2468DDF9629C}"/>
          </ac:spMkLst>
        </pc:spChg>
        <pc:spChg chg="mod">
          <ac:chgData name="Anirudha R" userId="0810086d-6cd7-4224-90f1-a552785c16d7" providerId="ADAL" clId="{ADE35656-33F0-48BB-8501-A199D047C50A}" dt="2025-05-15T08:03:44.165" v="18" actId="1076"/>
          <ac:spMkLst>
            <pc:docMk/>
            <pc:sldMk cId="109857222" sldId="256"/>
            <ac:spMk id="27" creationId="{85BC572A-C1F6-681C-A59D-7FC886BA8173}"/>
          </ac:spMkLst>
        </pc:spChg>
        <pc:spChg chg="mod">
          <ac:chgData name="Anirudha R" userId="0810086d-6cd7-4224-90f1-a552785c16d7" providerId="ADAL" clId="{ADE35656-33F0-48BB-8501-A199D047C50A}" dt="2025-05-15T08:01:38.123" v="0" actId="2711"/>
          <ac:spMkLst>
            <pc:docMk/>
            <pc:sldMk cId="109857222" sldId="256"/>
            <ac:spMk id="28" creationId="{A5E4AA9F-80F9-D831-45AC-7791F8DABFEF}"/>
          </ac:spMkLst>
        </pc:spChg>
        <pc:cxnChg chg="del">
          <ac:chgData name="Anirudha R" userId="0810086d-6cd7-4224-90f1-a552785c16d7" providerId="ADAL" clId="{ADE35656-33F0-48BB-8501-A199D047C50A}" dt="2025-05-15T08:03:39.126" v="17" actId="478"/>
          <ac:cxnSpMkLst>
            <pc:docMk/>
            <pc:sldMk cId="109857222" sldId="256"/>
            <ac:cxnSpMk id="15" creationId="{B22B16DA-6D5B-E883-79BF-55815AC611E7}"/>
          </ac:cxnSpMkLst>
        </pc:cxnChg>
        <pc:cxnChg chg="mod">
          <ac:chgData name="Anirudha R" userId="0810086d-6cd7-4224-90f1-a552785c16d7" providerId="ADAL" clId="{ADE35656-33F0-48BB-8501-A199D047C50A}" dt="2025-05-15T08:02:04.744" v="8" actId="1076"/>
          <ac:cxnSpMkLst>
            <pc:docMk/>
            <pc:sldMk cId="109857222" sldId="256"/>
            <ac:cxnSpMk id="20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5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13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5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7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4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6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7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86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92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514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65B1D3C-C9A8-B98D-FDE3-B20C91418722}"/>
              </a:ext>
            </a:extLst>
          </p:cNvPr>
          <p:cNvSpPr/>
          <p:nvPr/>
        </p:nvSpPr>
        <p:spPr>
          <a:xfrm>
            <a:off x="2625263" y="431290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210780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global leader in providing professional information, software solutions, and services across sectors like health, tax &amp; accounting, corporate performance &amp; ESG, financial corporate compliance, and legal &amp; regulatory 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746977"/>
            <a:ext cx="3673102" cy="18851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Upgraded the ELM application using Microsoft Upgrade Assistant, GitHub Copilot, and Gen AI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Migrated 39 projects efficiently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Enabled cross-platform deployment including Linux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Removed dependencies on deprecated libraries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Adopted modern architecture with modularity and dependency injection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87193" y="2746977"/>
            <a:ext cx="2500005" cy="245451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5x improvement in request throughput 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30–50% reduction in memory usage 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Lower hosting costs via cross-platform deployment 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scalability and maintainability with dependency injection and modular components</a:t>
            </a:r>
          </a:p>
        </p:txBody>
      </p:sp>
      <p:sp>
        <p:nvSpPr>
          <p:cNvPr id="8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9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53447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>
                <a:latin typeface="Segoe UI" panose="020B0502040204020203" pitchFamily="34" charset="0"/>
                <a:cs typeface="Segoe UI" panose="020B0502040204020203" pitchFamily="34" charset="0"/>
              </a:rPr>
              <a:t>TMT</a:t>
            </a:r>
          </a:p>
        </p:txBody>
      </p:sp>
      <p:sp>
        <p:nvSpPr>
          <p:cNvPr id="10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1853447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€5.9 billion</a:t>
            </a:r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762526" y="1853447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Headquarters</a:t>
            </a:r>
            <a:b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Netherlands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100018" y="1853447"/>
            <a:ext cx="12706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Presence</a:t>
            </a:r>
            <a:b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40 countries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7244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.NET for legal</a:t>
            </a:r>
            <a:endParaRPr lang="en-IN" sz="4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0001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625263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23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592861"/>
            <a:ext cx="199578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Outdated .NET framework causing technical debt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625263" y="3592861"/>
            <a:ext cx="173655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 hosting and operational costs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776349"/>
            <a:ext cx="141382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scalability and flexibility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677162" y="4798121"/>
            <a:ext cx="2117308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Adopted modern architecture with modularity and dependency injection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29113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D644DC0F-40D5-41C8-9101-F57C8C9937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6D6CEB-3F44-4E04-80F5-31BEA37F5A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37624AF-2788-4E9B-BAA5-86E6642BE10D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b208fce4-3e29-477c-a989-e36b5cecf3bb"/>
    <ds:schemaRef ds:uri="http://schemas.microsoft.com/office/2006/documentManagement/types"/>
    <ds:schemaRef ds:uri="0efdac34-9db6-427b-8ab8-479c40b5e3c8"/>
    <ds:schemaRef ds:uri="http://www.w3.org/XML/1998/namespace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152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Anirudha R</dc:creator>
  <cp:lastModifiedBy>Anirudha R</cp:lastModifiedBy>
  <cp:revision>33</cp:revision>
  <dcterms:created xsi:type="dcterms:W3CDTF">2025-05-06T13:48:59Z</dcterms:created>
  <dcterms:modified xsi:type="dcterms:W3CDTF">2025-05-15T08:03:51Z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