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84307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Fortune 100 American multinational pharmaceutical, medical devices and CPG manufacturer. The company has 250+ subsidiary companies with operations in over 57 countries and products sold in over 175 countries. ​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825248" y="2751104"/>
            <a:ext cx="4499716" cy="35240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Delivered a comprehensive Managed Testing Service across multiple geographies and applications​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Focused on automation, standardization, and DevOps adoption​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Conducted validation and system testing for over 120 applications​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Performed performance testing for more than 700 applications​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300+ reusable scripts for SAP performance testing​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Implementation of SIT and UAT automation.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Rollout and support of test and DevOps platforms, including Jenkins, SonarQube, and Kubernetes.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Migration of projects from ALM to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Qtest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and integration of automation frameworks with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Qtest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Implementation of API and BDD approaches for shift-left automation testing. 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663054" y="2751104"/>
            <a:ext cx="2254594" cy="33085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85% automation coverage across 60 applications.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75% reduction in regression testing efforts.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&lt;0.2% UAT defect leakage and &lt;0.1% production defect leakage across 105 projects.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$2.5 million cost avoidance due to automation across 40 applications.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30% cost savings with reusable scripts for SAP performance testing 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6242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999362"/>
            <a:ext cx="635204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HLS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98494" y="199936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Headquarters </a:t>
            </a:r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New Jersey​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886762" y="1999362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Revenue​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$76.45 B ​​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286372" y="1999362"/>
            <a:ext cx="85839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130,000+​​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414661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102539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107592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Passed the Test with flying colours​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606392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494313" y="296383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702929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629470" y="296383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51104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526180" y="317113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670680"/>
            <a:ext cx="192599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Absence of standard testing processes and tools.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526179" y="3670680"/>
            <a:ext cx="190750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focus on nonfunctional testing like performance and security. 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889429"/>
            <a:ext cx="1923217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penetration of automation due to a complex validation process.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40421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17113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D91791-5E4B-9873-EB5D-C5DA36A1156C}"/>
              </a:ext>
            </a:extLst>
          </p:cNvPr>
          <p:cNvSpPr txBox="1"/>
          <p:nvPr/>
        </p:nvSpPr>
        <p:spPr>
          <a:xfrm>
            <a:off x="2526181" y="4889429"/>
            <a:ext cx="165831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Compliance and regulatory issues caused by poor traceability.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939CF71-0D29-8E5C-876B-E5B38927E38C}"/>
              </a:ext>
            </a:extLst>
          </p:cNvPr>
          <p:cNvSpPr/>
          <p:nvPr/>
        </p:nvSpPr>
        <p:spPr>
          <a:xfrm>
            <a:off x="2526180" y="440421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AF5DCF-D803-9C3A-8E2D-6870EEFA0214}"/>
              </a:ext>
            </a:extLst>
          </p:cNvPr>
          <p:cNvSpPr txBox="1"/>
          <p:nvPr/>
        </p:nvSpPr>
        <p:spPr>
          <a:xfrm>
            <a:off x="969316" y="5801176"/>
            <a:ext cx="276142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Testing performed by separate teams or developers across projects.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96F6BBE-C99C-9FFC-A4BD-B4E29469F9A0}"/>
              </a:ext>
            </a:extLst>
          </p:cNvPr>
          <p:cNvSpPr/>
          <p:nvPr/>
        </p:nvSpPr>
        <p:spPr>
          <a:xfrm>
            <a:off x="390595" y="576060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290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83</cp:revision>
  <dcterms:created xsi:type="dcterms:W3CDTF">2024-12-11T06:17:25Z</dcterms:created>
  <dcterms:modified xsi:type="dcterms:W3CDTF">2025-02-12T05:40:08Z</dcterms:modified>
</cp:coreProperties>
</file>