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Oval 186">
            <a:extLst>
              <a:ext uri="{FF2B5EF4-FFF2-40B4-BE49-F238E27FC236}">
                <a16:creationId xmlns:a16="http://schemas.microsoft.com/office/drawing/2014/main" id="{865B1D3C-C9A8-B98D-FDE3-B20C91418722}"/>
              </a:ext>
            </a:extLst>
          </p:cNvPr>
          <p:cNvSpPr/>
          <p:nvPr/>
        </p:nvSpPr>
        <p:spPr>
          <a:xfrm>
            <a:off x="2936384" y="426965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An American financial services company serving commercial, small business, and retail customers across the United States.​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323629" y="2746977"/>
            <a:ext cx="3673102" cy="31854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comprehensive managed security service, enhancing cybersecurity capabilities.​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Centralized incident management using Office 365 log aggregation.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Advanced threat detection and response capabilities.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Robust phishing protection and Data Loss Prevention (DLP)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Endpoint security and threat mitigation measures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Comprehensive email security to counter phishing attacks and prevent data breaches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Regular security assessments to address vulnerabilities proactively 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387193" y="2746977"/>
            <a:ext cx="2500005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Streamlined cybersecurity operations for enhanced management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incident response times and accuracy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monitoring capabilities, flagging 80-100 security alerts per week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Prevented phishing attacks, reducing financial risks and strengthening the bank’s security posture 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816514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853447"/>
            <a:ext cx="635204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BFSI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536376" y="1853447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$393 Million​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3762526" y="1853447"/>
            <a:ext cx="1031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Customers</a:t>
            </a:r>
          </a:p>
          <a:p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5100018" y="1853447"/>
            <a:ext cx="127063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Lines of business​</a:t>
            </a:r>
          </a:p>
          <a:p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TextBox 66">
            <a:extLst>
              <a:ext uri="{FF2B5EF4-FFF2-40B4-BE49-F238E27FC236}">
                <a16:creationId xmlns:a16="http://schemas.microsoft.com/office/drawing/2014/main" id="{1DD7DCC7-23E0-74B7-19C1-A4DBDBCD7BA4}"/>
              </a:ext>
            </a:extLst>
          </p:cNvPr>
          <p:cNvSpPr txBox="1"/>
          <p:nvPr/>
        </p:nvSpPr>
        <p:spPr>
          <a:xfrm>
            <a:off x="6676204" y="1853447"/>
            <a:ext cx="843729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Destinations </a:t>
            </a:r>
          </a:p>
          <a:p>
            <a:endParaRPr lang="en-IN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47244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22B16DA-6D5B-E883-79BF-55815AC611E7}"/>
              </a:ext>
            </a:extLst>
          </p:cNvPr>
          <p:cNvCxnSpPr>
            <a:cxnSpLocks/>
          </p:cNvCxnSpPr>
          <p:nvPr/>
        </p:nvCxnSpPr>
        <p:spPr>
          <a:xfrm>
            <a:off x="6523427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 dirty="0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Banking on Cybersecurity Excellence</a:t>
            </a:r>
            <a:endParaRPr lang="en-IN" sz="48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47993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191962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60975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128398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74697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36384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592861"/>
            <a:ext cx="2306510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Outdated cybersecurity infrastructure requiring a complete restructuring​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36384" y="3592861"/>
            <a:ext cx="1736554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Lack of comprehensive security policies to ensure robust protection​</a:t>
            </a:r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754866"/>
            <a:ext cx="214578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Increasing vulnerability to sophisticated and evolving cyber threats.​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988283" y="4754866"/>
            <a:ext cx="2036535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Inefficient incident response processes hindering timely threat mitigation.​</a:t>
            </a:r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26965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192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73</cp:revision>
  <dcterms:created xsi:type="dcterms:W3CDTF">2024-12-11T06:17:25Z</dcterms:created>
  <dcterms:modified xsi:type="dcterms:W3CDTF">2024-12-19T09:54:11Z</dcterms:modified>
</cp:coreProperties>
</file>