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client is a Fortune 50 Healthcare Payer company from the United States. It operates as a Health Insurer providing health plans and clinical, behavioral, pharmacy, and complex-care solutions that promote whole health.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658811" y="2859519"/>
            <a:ext cx="2563381" cy="30777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  <a:endParaRPr lang="en-US" sz="11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Used an IP-based tool for assessment and migration with personalized and guided journeys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Defined intelligent business processes: Quote to Card, driven by Copilot​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Created a Data Migration plan from the existing system​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Provided actionable AI-driven insights &amp; analytics to client’s associates to measure the performance against the sales goals​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Customized Solution Accelerators to meet client’s need​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endParaRPr lang="en-US" sz="11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724903" y="2859519"/>
            <a:ext cx="2958016" cy="28315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50% saving in CRM license cost and enhanced business performance​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Streamlined workflows and improved efficiency with AI-driven conversational insights and productivity tools integration​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agent productivity via AI virtual Assistant with sales CoPilot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Better Customer Service and seamless integration with third parties​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Helped build personalized sales strategies​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Reduced overall sales cycle to maximize cross-selling and up-selling opportunities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043356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080289"/>
            <a:ext cx="729285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HLS​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19006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Tool-driven Migration with Minimal Transition Cost​</a:t>
            </a:r>
            <a:endParaRPr lang="en-IN" sz="36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706775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543485" y="2930461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436095" y="2930461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85951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804530" y="32058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705403"/>
            <a:ext cx="2184693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cost of ownership and ensure that investment in CRM delivers maximum value and returns 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804530" y="3722039"/>
            <a:ext cx="2012886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Disjointed data views that impede effective customer engagement 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87817" y="4954598"/>
            <a:ext cx="1777936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for optimized sales processes for efficiency and effectiveness​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87817" y="446498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87817" y="32058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4AB62-5290-466D-5358-9231F6A84C33}"/>
              </a:ext>
            </a:extLst>
          </p:cNvPr>
          <p:cNvSpPr txBox="1"/>
          <p:nvPr/>
        </p:nvSpPr>
        <p:spPr>
          <a:xfrm>
            <a:off x="2804530" y="4954598"/>
            <a:ext cx="2331364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Dire need to establish comprehensive CRM capabilities that truly support business objectives​</a:t>
            </a:r>
            <a:endParaRPr lang="en-US" sz="11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62FAFAE-B96B-5682-4472-AE9927C1F35C}"/>
              </a:ext>
            </a:extLst>
          </p:cNvPr>
          <p:cNvSpPr/>
          <p:nvPr/>
        </p:nvSpPr>
        <p:spPr>
          <a:xfrm>
            <a:off x="2804530" y="446938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E4AD513-2252-1455-92AD-D763B6971579}"/>
              </a:ext>
            </a:extLst>
          </p:cNvPr>
          <p:cNvSpPr/>
          <p:nvPr/>
        </p:nvSpPr>
        <p:spPr>
          <a:xfrm>
            <a:off x="387817" y="565608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F8F5BF-5136-A518-A8CC-E626C7AA2BB4}"/>
              </a:ext>
            </a:extLst>
          </p:cNvPr>
          <p:cNvSpPr txBox="1"/>
          <p:nvPr/>
        </p:nvSpPr>
        <p:spPr>
          <a:xfrm>
            <a:off x="924187" y="5696659"/>
            <a:ext cx="3393006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Facilitate smooth interaction among various sales personas, such as brokers, employees, and customers​</a:t>
            </a:r>
            <a:endParaRPr lang="en-US" sz="11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0" ma:contentTypeDescription="Create a new document." ma:contentTypeScope="" ma:versionID="369339bcd11cf07ad822a251c54ca46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cee0178bb37a4d3ab6046defbaa0d34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C56A0E-C05C-42AC-90F6-8CA9E1D4128D}"/>
</file>

<file path=customXml/itemProps2.xml><?xml version="1.0" encoding="utf-8"?>
<ds:datastoreItem xmlns:ds="http://schemas.openxmlformats.org/officeDocument/2006/customXml" ds:itemID="{5494E64F-75E4-4997-8874-AAF7471ADD39}"/>
</file>

<file path=customXml/itemProps3.xml><?xml version="1.0" encoding="utf-8"?>
<ds:datastoreItem xmlns:ds="http://schemas.openxmlformats.org/officeDocument/2006/customXml" ds:itemID="{099252D7-2AD4-4FB7-896A-B44D5FA8C29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252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83</cp:revision>
  <dcterms:created xsi:type="dcterms:W3CDTF">2024-12-11T06:17:25Z</dcterms:created>
  <dcterms:modified xsi:type="dcterms:W3CDTF">2025-03-07T18:31:24Z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</Properties>
</file>