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E0FEF1-2175-859A-8491-35A0F81677C7}" v="308" dt="2026-08-07T08:33:25.2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ojitha Jayadevan" userId="S::poojitha.j@sonata-software.com::cf5319fc-0ad7-4490-82c9-00b9087f3f27" providerId="AD" clId="Web-{E6E0FEF1-2175-859A-8491-35A0F81677C7}"/>
    <pc:docChg chg="addSld delSld modSld">
      <pc:chgData name="Poojitha Jayadevan" userId="S::poojitha.j@sonata-software.com::cf5319fc-0ad7-4490-82c9-00b9087f3f27" providerId="AD" clId="Web-{E6E0FEF1-2175-859A-8491-35A0F81677C7}" dt="2026-08-07T08:33:25.267" v="242" actId="1076"/>
      <pc:docMkLst>
        <pc:docMk/>
      </pc:docMkLst>
      <pc:sldChg chg="del">
        <pc:chgData name="Poojitha Jayadevan" userId="S::poojitha.j@sonata-software.com::cf5319fc-0ad7-4490-82c9-00b9087f3f27" providerId="AD" clId="Web-{E6E0FEF1-2175-859A-8491-35A0F81677C7}" dt="2026-08-07T08:19:38.229" v="1"/>
        <pc:sldMkLst>
          <pc:docMk/>
          <pc:sldMk cId="109857222" sldId="256"/>
        </pc:sldMkLst>
      </pc:sldChg>
      <pc:sldChg chg="addSp delSp modSp add">
        <pc:chgData name="Poojitha Jayadevan" userId="S::poojitha.j@sonata-software.com::cf5319fc-0ad7-4490-82c9-00b9087f3f27" providerId="AD" clId="Web-{E6E0FEF1-2175-859A-8491-35A0F81677C7}" dt="2026-08-07T08:32:09.765" v="184" actId="1076"/>
        <pc:sldMkLst>
          <pc:docMk/>
          <pc:sldMk cId="800450807" sldId="257"/>
        </pc:sldMkLst>
        <pc:spChg chg="del">
          <ac:chgData name="Poojitha Jayadevan" userId="S::poojitha.j@sonata-software.com::cf5319fc-0ad7-4490-82c9-00b9087f3f27" providerId="AD" clId="Web-{E6E0FEF1-2175-859A-8491-35A0F81677C7}" dt="2026-08-07T08:21:37.873" v="14"/>
          <ac:spMkLst>
            <pc:docMk/>
            <pc:sldMk cId="800450807" sldId="257"/>
            <ac:spMk id="2" creationId="{3161BB31-5BBC-EC79-7DF2-DB61C08D2EC9}"/>
          </ac:spMkLst>
        </pc:spChg>
        <pc:spChg chg="del">
          <ac:chgData name="Poojitha Jayadevan" userId="S::poojitha.j@sonata-software.com::cf5319fc-0ad7-4490-82c9-00b9087f3f27" providerId="AD" clId="Web-{E6E0FEF1-2175-859A-8491-35A0F81677C7}" dt="2026-08-07T08:21:37.873" v="13"/>
          <ac:spMkLst>
            <pc:docMk/>
            <pc:sldMk cId="800450807" sldId="257"/>
            <ac:spMk id="3" creationId="{A3DC6D37-01E4-2730-1985-F0F765C459DA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05.670" v="163" actId="1076"/>
          <ac:spMkLst>
            <pc:docMk/>
            <pc:sldMk cId="800450807" sldId="257"/>
            <ac:spMk id="4" creationId="{5BCE93CB-0EE1-DB7C-8E7E-728776950039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2:03.843" v="183" actId="1076"/>
          <ac:spMkLst>
            <pc:docMk/>
            <pc:sldMk cId="800450807" sldId="257"/>
            <ac:spMk id="5" creationId="{AC5B5E48-238D-B2C0-4A17-F9CF166198E4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0:45.044" v="145" actId="1076"/>
          <ac:spMkLst>
            <pc:docMk/>
            <pc:sldMk cId="800450807" sldId="257"/>
            <ac:spMk id="6" creationId="{8991A4AA-C42F-A953-C181-05F869AB9069}"/>
          </ac:spMkLst>
        </pc:spChg>
        <pc:spChg chg="add mod">
          <ac:chgData name="Poojitha Jayadevan" userId="S::poojitha.j@sonata-software.com::cf5319fc-0ad7-4490-82c9-00b9087f3f27" providerId="AD" clId="Web-{E6E0FEF1-2175-859A-8491-35A0F81677C7}" dt="2026-08-07T08:30:54.623" v="162" actId="20577"/>
          <ac:spMkLst>
            <pc:docMk/>
            <pc:sldMk cId="800450807" sldId="257"/>
            <ac:spMk id="9" creationId="{888A2439-8E31-3CC5-1CF8-7BCD9D9FFB98}"/>
          </ac:spMkLst>
        </pc:spChg>
        <pc:spChg chg="add mod">
          <ac:chgData name="Poojitha Jayadevan" userId="S::poojitha.j@sonata-software.com::cf5319fc-0ad7-4490-82c9-00b9087f3f27" providerId="AD" clId="Web-{E6E0FEF1-2175-859A-8491-35A0F81677C7}" dt="2026-08-07T08:31:11.936" v="166" actId="1076"/>
          <ac:spMkLst>
            <pc:docMk/>
            <pc:sldMk cId="800450807" sldId="257"/>
            <ac:spMk id="10" creationId="{586AAF39-FE60-046D-296D-506F86F5F0D1}"/>
          </ac:spMkLst>
        </pc:spChg>
        <pc:spChg chg="add del mod">
          <ac:chgData name="Poojitha Jayadevan" userId="S::poojitha.j@sonata-software.com::cf5319fc-0ad7-4490-82c9-00b9087f3f27" providerId="AD" clId="Web-{E6E0FEF1-2175-859A-8491-35A0F81677C7}" dt="2026-08-07T08:31:41.780" v="180"/>
          <ac:spMkLst>
            <pc:docMk/>
            <pc:sldMk cId="800450807" sldId="257"/>
            <ac:spMk id="11" creationId="{C1599DE4-189B-C2E0-1CAB-E9EC3F1C210C}"/>
          </ac:spMkLst>
        </pc:spChg>
        <pc:spChg chg="add mod">
          <ac:chgData name="Poojitha Jayadevan" userId="S::poojitha.j@sonata-software.com::cf5319fc-0ad7-4490-82c9-00b9087f3f27" providerId="AD" clId="Web-{E6E0FEF1-2175-859A-8491-35A0F81677C7}" dt="2026-08-07T08:32:09.765" v="184" actId="1076"/>
          <ac:spMkLst>
            <pc:docMk/>
            <pc:sldMk cId="800450807" sldId="257"/>
            <ac:spMk id="13" creationId="{6C15CFF4-8780-E8E1-B752-A979E1B1F0AD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05.701" v="164" actId="1076"/>
          <ac:spMkLst>
            <pc:docMk/>
            <pc:sldMk cId="800450807" sldId="257"/>
            <ac:spMk id="14" creationId="{1FB4AD1C-437E-50F4-F629-8D6E6B56A5B3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0:45.122" v="148" actId="1076"/>
          <ac:spMkLst>
            <pc:docMk/>
            <pc:sldMk cId="800450807" sldId="257"/>
            <ac:spMk id="19" creationId="{AA631BFB-2B73-5F95-8BA0-C2B80F677625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202" v="167" actId="1076"/>
          <ac:spMkLst>
            <pc:docMk/>
            <pc:sldMk cId="800450807" sldId="257"/>
            <ac:spMk id="20" creationId="{73E4E9A8-0416-CC4D-99CB-CCE8EF49E835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233" v="168" actId="1076"/>
          <ac:spMkLst>
            <pc:docMk/>
            <pc:sldMk cId="800450807" sldId="257"/>
            <ac:spMk id="21" creationId="{2ED8E9D1-A4D0-B0B4-74CB-8050A7124521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264" v="169" actId="1076"/>
          <ac:spMkLst>
            <pc:docMk/>
            <pc:sldMk cId="800450807" sldId="257"/>
            <ac:spMk id="22" creationId="{10B526E1-8B8E-E0D2-9922-B0BE7F8DF11F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280" v="170" actId="1076"/>
          <ac:spMkLst>
            <pc:docMk/>
            <pc:sldMk cId="800450807" sldId="257"/>
            <ac:spMk id="23" creationId="{D9D9AFAB-246E-B814-1D0C-34B3627E1967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311" v="171" actId="1076"/>
          <ac:spMkLst>
            <pc:docMk/>
            <pc:sldMk cId="800450807" sldId="257"/>
            <ac:spMk id="24" creationId="{100FE54E-40EE-3852-B7B6-77562820EEB3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342" v="172" actId="1076"/>
          <ac:spMkLst>
            <pc:docMk/>
            <pc:sldMk cId="800450807" sldId="257"/>
            <ac:spMk id="25" creationId="{A69CB086-761E-56CE-CA67-C08BB2B63976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358" v="173" actId="1076"/>
          <ac:spMkLst>
            <pc:docMk/>
            <pc:sldMk cId="800450807" sldId="257"/>
            <ac:spMk id="26" creationId="{C9C4BC95-0460-3957-7C5C-1151C5FD4FEA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1:22.389" v="174" actId="1076"/>
          <ac:spMkLst>
            <pc:docMk/>
            <pc:sldMk cId="800450807" sldId="257"/>
            <ac:spMk id="27" creationId="{4B88BE75-4A94-0E36-EB4D-E0EBF330322A}"/>
          </ac:spMkLst>
        </pc:spChg>
        <pc:graphicFrameChg chg="add del mod">
          <ac:chgData name="Poojitha Jayadevan" userId="S::poojitha.j@sonata-software.com::cf5319fc-0ad7-4490-82c9-00b9087f3f27" providerId="AD" clId="Web-{E6E0FEF1-2175-859A-8491-35A0F81677C7}" dt="2026-08-07T08:22:03.171" v="21"/>
          <ac:graphicFrameMkLst>
            <pc:docMk/>
            <pc:sldMk cId="800450807" sldId="257"/>
            <ac:graphicFrameMk id="8" creationId="{971CC63C-E485-A817-00B5-9423E07118EA}"/>
          </ac:graphicFrameMkLst>
        </pc:graphicFrameChg>
        <pc:cxnChg chg="add del mod">
          <ac:chgData name="Poojitha Jayadevan" userId="S::poojitha.j@sonata-software.com::cf5319fc-0ad7-4490-82c9-00b9087f3f27" providerId="AD" clId="Web-{E6E0FEF1-2175-859A-8491-35A0F81677C7}" dt="2026-08-07T08:31:05.732" v="165" actId="1076"/>
          <ac:cxnSpMkLst>
            <pc:docMk/>
            <pc:sldMk cId="800450807" sldId="257"/>
            <ac:cxnSpMk id="15" creationId="{15D5DE48-E142-DB04-758B-487A9B5D24AD}"/>
          </ac:cxnSpMkLst>
        </pc:cxnChg>
        <pc:cxnChg chg="mod">
          <ac:chgData name="Poojitha Jayadevan" userId="S::poojitha.j@sonata-software.com::cf5319fc-0ad7-4490-82c9-00b9087f3f27" providerId="AD" clId="Web-{E6E0FEF1-2175-859A-8491-35A0F81677C7}" dt="2026-08-07T08:30:45.076" v="146" actId="1076"/>
          <ac:cxnSpMkLst>
            <pc:docMk/>
            <pc:sldMk cId="800450807" sldId="257"/>
            <ac:cxnSpMk id="16" creationId="{1E8B208B-BE51-EE3B-BABC-4D0CE8C7FD6F}"/>
          </ac:cxnSpMkLst>
        </pc:cxnChg>
        <pc:cxnChg chg="mod">
          <ac:chgData name="Poojitha Jayadevan" userId="S::poojitha.j@sonata-software.com::cf5319fc-0ad7-4490-82c9-00b9087f3f27" providerId="AD" clId="Web-{E6E0FEF1-2175-859A-8491-35A0F81677C7}" dt="2026-08-07T08:30:45.091" v="147" actId="1076"/>
          <ac:cxnSpMkLst>
            <pc:docMk/>
            <pc:sldMk cId="800450807" sldId="257"/>
            <ac:cxnSpMk id="18" creationId="{699D3DD2-779A-3661-C932-114710B350CA}"/>
          </ac:cxnSpMkLst>
        </pc:cxnChg>
      </pc:sldChg>
      <pc:sldChg chg="add del replId">
        <pc:chgData name="Poojitha Jayadevan" userId="S::poojitha.j@sonata-software.com::cf5319fc-0ad7-4490-82c9-00b9087f3f27" providerId="AD" clId="Web-{E6E0FEF1-2175-859A-8491-35A0F81677C7}" dt="2026-08-07T08:25:11.942" v="92"/>
        <pc:sldMkLst>
          <pc:docMk/>
          <pc:sldMk cId="2322254000" sldId="258"/>
        </pc:sldMkLst>
      </pc:sldChg>
      <pc:sldChg chg="addSp delSp modSp add replId">
        <pc:chgData name="Poojitha Jayadevan" userId="S::poojitha.j@sonata-software.com::cf5319fc-0ad7-4490-82c9-00b9087f3f27" providerId="AD" clId="Web-{E6E0FEF1-2175-859A-8491-35A0F81677C7}" dt="2026-08-07T08:33:25.267" v="242" actId="1076"/>
        <pc:sldMkLst>
          <pc:docMk/>
          <pc:sldMk cId="221272146" sldId="259"/>
        </pc:sldMkLst>
        <pc:spChg chg="add mod">
          <ac:chgData name="Poojitha Jayadevan" userId="S::poojitha.j@sonata-software.com::cf5319fc-0ad7-4490-82c9-00b9087f3f27" providerId="AD" clId="Web-{E6E0FEF1-2175-859A-8491-35A0F81677C7}" dt="2026-08-07T08:33:20.642" v="233" actId="1076"/>
          <ac:spMkLst>
            <pc:docMk/>
            <pc:sldMk cId="221272146" sldId="259"/>
            <ac:spMk id="2" creationId="{3A2DB776-D9B1-AC2E-7A44-0E2D2D1CE638}"/>
          </ac:spMkLst>
        </pc:spChg>
        <pc:spChg chg="del">
          <ac:chgData name="Poojitha Jayadevan" userId="S::poojitha.j@sonata-software.com::cf5319fc-0ad7-4490-82c9-00b9087f3f27" providerId="AD" clId="Web-{E6E0FEF1-2175-859A-8491-35A0F81677C7}" dt="2026-08-07T08:27:53.790" v="142"/>
          <ac:spMkLst>
            <pc:docMk/>
            <pc:sldMk cId="221272146" sldId="259"/>
            <ac:spMk id="4" creationId="{A9217543-C523-B31F-F76D-4F2F1624B8A5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0.627" v="232" actId="1076"/>
          <ac:spMkLst>
            <pc:docMk/>
            <pc:sldMk cId="221272146" sldId="259"/>
            <ac:spMk id="5" creationId="{A4DCDE8A-61B2-C0BB-05FF-AAD482C90648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12.205" v="231" actId="1076"/>
          <ac:spMkLst>
            <pc:docMk/>
            <pc:sldMk cId="221272146" sldId="259"/>
            <ac:spMk id="6" creationId="{1AD0958C-8193-5D3C-102B-B2A142EB6D0E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2:55.689" v="222" actId="20577"/>
          <ac:spMkLst>
            <pc:docMk/>
            <pc:sldMk cId="221272146" sldId="259"/>
            <ac:spMk id="9" creationId="{E9C8262C-CB68-F2EE-8B7A-53F240E2B3F8}"/>
          </ac:spMkLst>
        </pc:spChg>
        <pc:spChg chg="del">
          <ac:chgData name="Poojitha Jayadevan" userId="S::poojitha.j@sonata-software.com::cf5319fc-0ad7-4490-82c9-00b9087f3f27" providerId="AD" clId="Web-{E6E0FEF1-2175-859A-8491-35A0F81677C7}" dt="2026-08-07T08:27:56.602" v="143"/>
          <ac:spMkLst>
            <pc:docMk/>
            <pc:sldMk cId="221272146" sldId="259"/>
            <ac:spMk id="14" creationId="{D16A58FF-1D59-4798-1CD6-DAB6134EBD06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080" v="234" actId="1076"/>
          <ac:spMkLst>
            <pc:docMk/>
            <pc:sldMk cId="221272146" sldId="259"/>
            <ac:spMk id="19" creationId="{0A3997F8-7920-79C9-E0D5-3F31E5017BE8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096" v="235" actId="1076"/>
          <ac:spMkLst>
            <pc:docMk/>
            <pc:sldMk cId="221272146" sldId="259"/>
            <ac:spMk id="20" creationId="{450F98B4-E5F6-9D4A-208A-438AEA4CEA4E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127" v="236" actId="1076"/>
          <ac:spMkLst>
            <pc:docMk/>
            <pc:sldMk cId="221272146" sldId="259"/>
            <ac:spMk id="21" creationId="{5401CC43-FC8F-7EEB-76ED-1F554F0D46B1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142" v="237" actId="1076"/>
          <ac:spMkLst>
            <pc:docMk/>
            <pc:sldMk cId="221272146" sldId="259"/>
            <ac:spMk id="22" creationId="{9B83DEBC-6CC7-41A0-82B1-13ACE22E4D18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174" v="238" actId="1076"/>
          <ac:spMkLst>
            <pc:docMk/>
            <pc:sldMk cId="221272146" sldId="259"/>
            <ac:spMk id="23" creationId="{C198B693-7FFA-DDAA-40EA-04DA16A8183D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189" v="239" actId="1076"/>
          <ac:spMkLst>
            <pc:docMk/>
            <pc:sldMk cId="221272146" sldId="259"/>
            <ac:spMk id="24" creationId="{CCD88BE1-6E43-2DD7-589E-8FEBFF26F3FC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221" v="240" actId="1076"/>
          <ac:spMkLst>
            <pc:docMk/>
            <pc:sldMk cId="221272146" sldId="259"/>
            <ac:spMk id="25" creationId="{CE5D1BE6-01E1-025D-B7DF-420EB597E6B3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236" v="241" actId="1076"/>
          <ac:spMkLst>
            <pc:docMk/>
            <pc:sldMk cId="221272146" sldId="259"/>
            <ac:spMk id="26" creationId="{604EC588-B593-63DA-7F6F-5F32D80756DE}"/>
          </ac:spMkLst>
        </pc:spChg>
        <pc:spChg chg="mod">
          <ac:chgData name="Poojitha Jayadevan" userId="S::poojitha.j@sonata-software.com::cf5319fc-0ad7-4490-82c9-00b9087f3f27" providerId="AD" clId="Web-{E6E0FEF1-2175-859A-8491-35A0F81677C7}" dt="2026-08-07T08:33:25.267" v="242" actId="1076"/>
          <ac:spMkLst>
            <pc:docMk/>
            <pc:sldMk cId="221272146" sldId="259"/>
            <ac:spMk id="27" creationId="{4DD19646-4A33-3E59-9C63-DD7AA65CFC2B}"/>
          </ac:spMkLst>
        </pc:spChg>
        <pc:cxnChg chg="del">
          <ac:chgData name="Poojitha Jayadevan" userId="S::poojitha.j@sonata-software.com::cf5319fc-0ad7-4490-82c9-00b9087f3f27" providerId="AD" clId="Web-{E6E0FEF1-2175-859A-8491-35A0F81677C7}" dt="2026-08-07T08:32:34.110" v="189"/>
          <ac:cxnSpMkLst>
            <pc:docMk/>
            <pc:sldMk cId="221272146" sldId="259"/>
            <ac:cxnSpMk id="15" creationId="{4CBFCCAD-6003-E193-B7E1-DDDEBE451251}"/>
          </ac:cxnSpMkLst>
        </pc:cxnChg>
        <pc:cxnChg chg="mod">
          <ac:chgData name="Poojitha Jayadevan" userId="S::poojitha.j@sonata-software.com::cf5319fc-0ad7-4490-82c9-00b9087f3f27" providerId="AD" clId="Web-{E6E0FEF1-2175-859A-8491-35A0F81677C7}" dt="2026-08-07T08:32:47.704" v="207" actId="1076"/>
          <ac:cxnSpMkLst>
            <pc:docMk/>
            <pc:sldMk cId="221272146" sldId="259"/>
            <ac:cxnSpMk id="16" creationId="{1B1FDEEB-5A57-6765-DE7F-CBF8C741A9FB}"/>
          </ac:cxnSpMkLst>
        </pc:cxnChg>
        <pc:cxnChg chg="mod">
          <ac:chgData name="Poojitha Jayadevan" userId="S::poojitha.j@sonata-software.com::cf5319fc-0ad7-4490-82c9-00b9087f3f27" providerId="AD" clId="Web-{E6E0FEF1-2175-859A-8491-35A0F81677C7}" dt="2026-08-07T08:32:47.720" v="208" actId="1076"/>
          <ac:cxnSpMkLst>
            <pc:docMk/>
            <pc:sldMk cId="221272146" sldId="259"/>
            <ac:cxnSpMk id="18" creationId="{CE23FED2-DD28-BA8F-F4B3-C136E6F4A50D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32D4-E412-3EE7-690B-1BA32DB2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CE93CB-0EE1-DB7C-8E7E-728776950039}"/>
              </a:ext>
            </a:extLst>
          </p:cNvPr>
          <p:cNvSpPr txBox="1"/>
          <p:nvPr/>
        </p:nvSpPr>
        <p:spPr>
          <a:xfrm>
            <a:off x="387817" y="669879"/>
            <a:ext cx="10969538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ysClr val="windowText" lastClr="000000"/>
                </a:solidFill>
                <a:ea typeface="+mn-lt"/>
                <a:cs typeface="+mn-lt"/>
              </a:rPr>
              <a:t>A leading global technology company headquartered in Massachusetts, providing cloud-based HCM and WFM software solutions, with annual revenue of approximately $5 billion.</a:t>
            </a:r>
            <a:endParaRPr lang="en-US">
              <a:solidFill>
                <a:sysClr val="windowText" lastClr="000000"/>
              </a:solidFill>
              <a:ea typeface="+mn-lt"/>
              <a:cs typeface="+mn-lt"/>
            </a:endParaRPr>
          </a:p>
          <a:p>
            <a:endParaRPr lang="en-US" sz="1600" dirty="0">
              <a:solidFill>
                <a:sysClr val="windowText" lastClr="000000"/>
              </a:solidFill>
              <a:ea typeface="+mn-lt"/>
              <a:cs typeface="+mn-lt"/>
            </a:endParaRPr>
          </a:p>
        </p:txBody>
      </p:sp>
      <p:sp>
        <p:nvSpPr>
          <p:cNvPr id="5" name="TextBox 26">
            <a:extLst>
              <a:ext uri="{FF2B5EF4-FFF2-40B4-BE49-F238E27FC236}">
                <a16:creationId xmlns:a16="http://schemas.microsoft.com/office/drawing/2014/main" id="{AC5B5E48-238D-B2C0-4A17-F9CF166198E4}"/>
              </a:ext>
            </a:extLst>
          </p:cNvPr>
          <p:cNvSpPr txBox="1"/>
          <p:nvPr/>
        </p:nvSpPr>
        <p:spPr>
          <a:xfrm>
            <a:off x="5323629" y="2996943"/>
            <a:ext cx="3673102" cy="4193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End-to-end automated deployments across all environments using modular playbooks for installation, upgrade, and rollback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CI/CD integration with GitHub using version-tag-based deployment triggers for traceable releases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Environment-aware logic for dynamic script execution tailored to each server group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GCP Secret Manager and centralized logging integration for secure operations and audit trails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Parameterized, extensible architecture designed to support future components and environments 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991A4AA-C42F-A953-C181-05F869AB9069}"/>
              </a:ext>
            </a:extLst>
          </p:cNvPr>
          <p:cNvSpPr txBox="1"/>
          <p:nvPr/>
        </p:nvSpPr>
        <p:spPr>
          <a:xfrm>
            <a:off x="9387194" y="2742943"/>
            <a:ext cx="2414212" cy="564000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IN" sz="1600" b="1">
                <a:latin typeface="Segoe UI"/>
                <a:cs typeface="Segoe UI"/>
              </a:rPr>
              <a:t>Results</a:t>
            </a:r>
            <a:endParaRPr lang="en-US" sz="1600" b="1">
              <a:latin typeface="Segoe UI"/>
              <a:cs typeface="Segoe UI"/>
            </a:endParaRPr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>
              <a:ea typeface="+mn-lt"/>
              <a:cs typeface="+mn-lt"/>
            </a:endParaRPr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Significant reduction in deployment time, leading to faster time-to-market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Higher reliability and consistency in installations across all environments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Reduced dependency on manual intervention and SME availability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Improved rollback mechanisms, minimizing impact from failed releases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Better visibility into release activities through centralized logging and monitoring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Enhanced security with secrets and access management via GCP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 marL="171450" indent="-171450">
              <a:buClr>
                <a:schemeClr val="tx2"/>
              </a:buClr>
              <a:buFont typeface="Arial"/>
              <a:buChar char="•"/>
            </a:pPr>
            <a:endParaRPr lang="en-US" sz="1200" dirty="0">
              <a:latin typeface="Segoe UI"/>
              <a:cs typeface="Segoe UI"/>
            </a:endParaRPr>
          </a:p>
        </p:txBody>
      </p:sp>
      <p:sp>
        <p:nvSpPr>
          <p:cNvPr id="14" name="TextBox 117">
            <a:extLst>
              <a:ext uri="{FF2B5EF4-FFF2-40B4-BE49-F238E27FC236}">
                <a16:creationId xmlns:a16="http://schemas.microsoft.com/office/drawing/2014/main" id="{1FB4AD1C-437E-50F4-F629-8D6E6B56A5B3}"/>
              </a:ext>
            </a:extLst>
          </p:cNvPr>
          <p:cNvSpPr txBox="1"/>
          <p:nvPr/>
        </p:nvSpPr>
        <p:spPr>
          <a:xfrm>
            <a:off x="291371" y="-500"/>
            <a:ext cx="1084679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4800">
                <a:solidFill>
                  <a:srgbClr val="000000"/>
                </a:solidFill>
                <a:ea typeface="+mn-lt"/>
                <a:cs typeface="+mn-lt"/>
              </a:rPr>
              <a:t>Deployment, delivered better</a:t>
            </a: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D5DE48-E142-DB04-758B-487A9B5D24AD}"/>
              </a:ext>
            </a:extLst>
          </p:cNvPr>
          <p:cNvCxnSpPr>
            <a:cxnSpLocks/>
          </p:cNvCxnSpPr>
          <p:nvPr/>
        </p:nvCxnSpPr>
        <p:spPr>
          <a:xfrm>
            <a:off x="291371" y="1393056"/>
            <a:ext cx="11391548" cy="0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8B208B-BE51-EE3B-BABC-4D0CE8C7FD6F}"/>
              </a:ext>
            </a:extLst>
          </p:cNvPr>
          <p:cNvCxnSpPr>
            <a:cxnSpLocks/>
          </p:cNvCxnSpPr>
          <p:nvPr/>
        </p:nvCxnSpPr>
        <p:spPr>
          <a:xfrm flipV="1">
            <a:off x="9191962" y="2813885"/>
            <a:ext cx="0" cy="3065923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9D3DD2-779A-3661-C932-114710B350CA}"/>
              </a:ext>
            </a:extLst>
          </p:cNvPr>
          <p:cNvCxnSpPr>
            <a:cxnSpLocks/>
          </p:cNvCxnSpPr>
          <p:nvPr/>
        </p:nvCxnSpPr>
        <p:spPr>
          <a:xfrm flipV="1">
            <a:off x="5128398" y="2813885"/>
            <a:ext cx="0" cy="3065923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6">
            <a:extLst>
              <a:ext uri="{FF2B5EF4-FFF2-40B4-BE49-F238E27FC236}">
                <a16:creationId xmlns:a16="http://schemas.microsoft.com/office/drawing/2014/main" id="{AA631BFB-2B73-5F95-8BA0-C2B80F677625}"/>
              </a:ext>
            </a:extLst>
          </p:cNvPr>
          <p:cNvSpPr txBox="1"/>
          <p:nvPr/>
        </p:nvSpPr>
        <p:spPr>
          <a:xfrm>
            <a:off x="390595" y="2742943"/>
            <a:ext cx="2118995" cy="2664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IN" sz="1600" b="1">
                <a:latin typeface="Segoe UI" panose="020B0502040204020203" pitchFamily="34" charset="0"/>
                <a:cs typeface="Segoe UI" panose="020B0502040204020203" pitchFamily="34" charset="0"/>
              </a:rPr>
              <a:t>The Pressure Points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E4E9A8-0416-CC4D-99CB-CCE8EF49E835}"/>
              </a:ext>
            </a:extLst>
          </p:cNvPr>
          <p:cNvSpPr/>
          <p:nvPr/>
        </p:nvSpPr>
        <p:spPr>
          <a:xfrm>
            <a:off x="2936384" y="3038861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99">
            <a:extLst>
              <a:ext uri="{FF2B5EF4-FFF2-40B4-BE49-F238E27FC236}">
                <a16:creationId xmlns:a16="http://schemas.microsoft.com/office/drawing/2014/main" id="{2ED8E9D1-A4D0-B0B4-74CB-8050A7124521}"/>
              </a:ext>
            </a:extLst>
          </p:cNvPr>
          <p:cNvSpPr txBox="1"/>
          <p:nvPr/>
        </p:nvSpPr>
        <p:spPr>
          <a:xfrm>
            <a:off x="387817" y="3538408"/>
            <a:ext cx="2306510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Inconsistent, manual deployment steps across development, QA, UAT, and production increased the risk of version mismatches and rollbacks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2" name="TextBox 102">
            <a:extLst>
              <a:ext uri="{FF2B5EF4-FFF2-40B4-BE49-F238E27FC236}">
                <a16:creationId xmlns:a16="http://schemas.microsoft.com/office/drawing/2014/main" id="{10B526E1-8B8E-E0D2-9922-B0BE7F8DF11F}"/>
              </a:ext>
            </a:extLst>
          </p:cNvPr>
          <p:cNvSpPr txBox="1"/>
          <p:nvPr/>
        </p:nvSpPr>
        <p:spPr>
          <a:xfrm>
            <a:off x="2936384" y="3538408"/>
            <a:ext cx="1736554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Environment-specific configurations added maintenance complexity without a standardized approach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3" name="TextBox 100">
            <a:extLst>
              <a:ext uri="{FF2B5EF4-FFF2-40B4-BE49-F238E27FC236}">
                <a16:creationId xmlns:a16="http://schemas.microsoft.com/office/drawing/2014/main" id="{D9D9AFAB-246E-B814-1D0C-34B3627E1967}"/>
              </a:ext>
            </a:extLst>
          </p:cNvPr>
          <p:cNvSpPr txBox="1"/>
          <p:nvPr/>
        </p:nvSpPr>
        <p:spPr>
          <a:xfrm>
            <a:off x="390595" y="5157614"/>
            <a:ext cx="2145781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Sensitive credentials and access data lacked a secure, centralized management approach </a:t>
            </a:r>
            <a:endParaRPr lang="en-US"/>
          </a:p>
        </p:txBody>
      </p:sp>
      <p:sp>
        <p:nvSpPr>
          <p:cNvPr id="24" name="TextBox 103">
            <a:extLst>
              <a:ext uri="{FF2B5EF4-FFF2-40B4-BE49-F238E27FC236}">
                <a16:creationId xmlns:a16="http://schemas.microsoft.com/office/drawing/2014/main" id="{100FE54E-40EE-3852-B7B6-77562820EEB3}"/>
              </a:ext>
            </a:extLst>
          </p:cNvPr>
          <p:cNvSpPr txBox="1"/>
          <p:nvPr/>
        </p:nvSpPr>
        <p:spPr>
          <a:xfrm>
            <a:off x="2988283" y="5179385"/>
            <a:ext cx="1806187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Limited rollback capabilities meant failures could lead to extended downtime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9CB086-761E-56CE-CA67-C08BB2B63976}"/>
              </a:ext>
            </a:extLst>
          </p:cNvPr>
          <p:cNvSpPr/>
          <p:nvPr/>
        </p:nvSpPr>
        <p:spPr>
          <a:xfrm>
            <a:off x="390595" y="4672403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9C4BC95-0460-3957-7C5C-1151C5FD4FEA}"/>
              </a:ext>
            </a:extLst>
          </p:cNvPr>
          <p:cNvSpPr/>
          <p:nvPr/>
        </p:nvSpPr>
        <p:spPr>
          <a:xfrm>
            <a:off x="390595" y="3038861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B88BE75-4A94-0E36-EB4D-E0EBF330322A}"/>
              </a:ext>
            </a:extLst>
          </p:cNvPr>
          <p:cNvSpPr/>
          <p:nvPr/>
        </p:nvSpPr>
        <p:spPr>
          <a:xfrm>
            <a:off x="3000778" y="4674478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8A2439-8E31-3CC5-1CF8-7BCD9D9FFB98}"/>
              </a:ext>
            </a:extLst>
          </p:cNvPr>
          <p:cNvSpPr txBox="1"/>
          <p:nvPr/>
        </p:nvSpPr>
        <p:spPr>
          <a:xfrm>
            <a:off x="460654" y="2053995"/>
            <a:ext cx="552785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b="1">
                <a:solidFill>
                  <a:srgbClr val="1F4D78"/>
                </a:solidFill>
                <a:highlight>
                  <a:srgbClr val="FFFFFF"/>
                </a:highlight>
                <a:latin typeface="Arial"/>
                <a:cs typeface="Arial"/>
              </a:rPr>
              <a:t>Release optimization</a:t>
            </a:r>
            <a:br>
              <a:rPr lang="en-US" b="1" dirty="0">
                <a:highlight>
                  <a:srgbClr val="FFFFFF"/>
                </a:highlight>
                <a:latin typeface="Arial"/>
                <a:cs typeface="Arial"/>
              </a:rPr>
            </a:br>
            <a:endParaRPr lang="en-US" b="1">
              <a:solidFill>
                <a:srgbClr val="1F4D78"/>
              </a:solidFill>
              <a:highlight>
                <a:srgbClr val="C6C6C6"/>
              </a:highlight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6AAF39-FE60-046D-296D-506F86F5F0D1}"/>
              </a:ext>
            </a:extLst>
          </p:cNvPr>
          <p:cNvSpPr txBox="1"/>
          <p:nvPr/>
        </p:nvSpPr>
        <p:spPr>
          <a:xfrm>
            <a:off x="263381" y="1532626"/>
            <a:ext cx="985801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</a:rPr>
              <a:t>Sonata implemented a two-pronged modernization approach as below: </a:t>
            </a:r>
            <a:endParaRPr lang="en-US"/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6C15CFF4-8780-E8E1-B752-A979E1B1F0AD}"/>
              </a:ext>
            </a:extLst>
          </p:cNvPr>
          <p:cNvSpPr txBox="1"/>
          <p:nvPr/>
        </p:nvSpPr>
        <p:spPr>
          <a:xfrm>
            <a:off x="5577542" y="2729575"/>
            <a:ext cx="2118995" cy="2664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n-IN" sz="1600" b="1">
                <a:latin typeface="Segoe UI"/>
                <a:cs typeface="Segoe UI"/>
              </a:rPr>
              <a:t>Solution highlights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5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1307F-4BF0-8F1E-24FE-5D082E5C5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6">
            <a:extLst>
              <a:ext uri="{FF2B5EF4-FFF2-40B4-BE49-F238E27FC236}">
                <a16:creationId xmlns:a16="http://schemas.microsoft.com/office/drawing/2014/main" id="{A4DCDE8A-61B2-C0BB-05FF-AAD482C90648}"/>
              </a:ext>
            </a:extLst>
          </p:cNvPr>
          <p:cNvSpPr txBox="1"/>
          <p:nvPr/>
        </p:nvSpPr>
        <p:spPr>
          <a:xfrm>
            <a:off x="5323629" y="1031784"/>
            <a:ext cx="3673102" cy="39703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  <a:p>
            <a:pPr marL="171450" indent="-1714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Upgraded </a:t>
            </a:r>
            <a:r>
              <a:rPr lang="en-US" sz="1200" dirty="0" err="1">
                <a:ea typeface="+mn-lt"/>
                <a:cs typeface="+mn-lt"/>
              </a:rPr>
              <a:t>MSBuild</a:t>
            </a:r>
            <a:r>
              <a:rPr lang="en-US" sz="1200" dirty="0">
                <a:ea typeface="+mn-lt"/>
                <a:cs typeface="+mn-lt"/>
              </a:rPr>
              <a:t> from v14 to v17 to improve build performance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Split and refined backup steps, and merged similar builds to remove redundancy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 dirty="0">
                <a:ea typeface="+mn-lt"/>
                <a:cs typeface="+mn-lt"/>
              </a:rPr>
              <a:t>Enabled parallel execution of code generation with Apply Server Updater, and of </a:t>
            </a:r>
            <a:r>
              <a:rPr lang="en-US" sz="1200" dirty="0" err="1">
                <a:ea typeface="+mn-lt"/>
                <a:cs typeface="+mn-lt"/>
              </a:rPr>
              <a:t>MSBuild</a:t>
            </a:r>
            <a:r>
              <a:rPr lang="en-US" sz="1200" dirty="0">
                <a:ea typeface="+mn-lt"/>
                <a:cs typeface="+mn-lt"/>
              </a:rPr>
              <a:t> with </a:t>
            </a:r>
            <a:r>
              <a:rPr lang="en-US" sz="1200" dirty="0" err="1">
                <a:ea typeface="+mn-lt"/>
                <a:cs typeface="+mn-lt"/>
              </a:rPr>
              <a:t>NUnit</a:t>
            </a:r>
            <a:r>
              <a:rPr lang="en-US" sz="1200" dirty="0">
                <a:ea typeface="+mn-lt"/>
                <a:cs typeface="+mn-lt"/>
              </a:rPr>
              <a:t> tests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Reused compiled DLLs to skip unnecessary rebuilds and reordered long-running steps earlier in the pipeline </a:t>
            </a:r>
          </a:p>
          <a:p>
            <a:pPr marL="171450" indent="-171450">
              <a:buFont typeface="Arial"/>
              <a:buChar char="•"/>
            </a:pPr>
            <a:endParaRPr lang="en-US" sz="1200">
              <a:ea typeface="+mn-lt"/>
              <a:cs typeface="+mn-lt"/>
            </a:endParaRPr>
          </a:p>
          <a:p>
            <a:pPr marL="171450" indent="-171450"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Executed a proof of concept to migrate Pro Build Pipelines to GitHub Actions using GARM runners, successfully generating a single MSI artifact </a:t>
            </a:r>
          </a:p>
          <a:p>
            <a:endParaRPr lang="en-US"/>
          </a:p>
          <a:p>
            <a:endParaRPr lang="en-US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AD0958C-8193-5D3C-102B-B2A142EB6D0E}"/>
              </a:ext>
            </a:extLst>
          </p:cNvPr>
          <p:cNvSpPr txBox="1"/>
          <p:nvPr/>
        </p:nvSpPr>
        <p:spPr>
          <a:xfrm>
            <a:off x="9427299" y="978311"/>
            <a:ext cx="2414212" cy="647100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IN" sz="1600" b="1">
                <a:latin typeface="Segoe UI"/>
                <a:cs typeface="Segoe UI"/>
              </a:rPr>
              <a:t>Results</a:t>
            </a:r>
            <a:endParaRPr lang="en-US" sz="1600" b="1">
              <a:latin typeface="Segoe UI"/>
              <a:cs typeface="Segoe UI"/>
            </a:endParaRPr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>
              <a:ea typeface="+mn-lt"/>
              <a:cs typeface="+mn-lt"/>
            </a:endParaRPr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Eliminated redundant build steps and optimized execution order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Improved developer experience via faster feedback loops, shorter cycle times, and greater efficiency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~24 minutes saved by optimizing the core build chain 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~10 additional minutes saved through backup and apply server updater improvements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>
              <a:latin typeface="Aptos" panose="02110004020202020204"/>
              <a:cs typeface="Segoe UI"/>
            </a:endParaRPr>
          </a:p>
          <a:p>
            <a:pPr marL="171450" indent="-171450">
              <a:buClr>
                <a:schemeClr val="tx2"/>
              </a:buClr>
              <a:buFont typeface="Arial"/>
              <a:buChar char="•"/>
            </a:pPr>
            <a:endParaRPr lang="en-US" sz="1200" dirty="0">
              <a:latin typeface="Segoe UI"/>
              <a:cs typeface="Segoe UI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1FDEEB-5A57-6765-DE7F-CBF8C741A9FB}"/>
              </a:ext>
            </a:extLst>
          </p:cNvPr>
          <p:cNvCxnSpPr>
            <a:cxnSpLocks/>
          </p:cNvCxnSpPr>
          <p:nvPr/>
        </p:nvCxnSpPr>
        <p:spPr>
          <a:xfrm flipV="1">
            <a:off x="9191962" y="1049253"/>
            <a:ext cx="0" cy="3065923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E23FED2-DD28-BA8F-F4B3-C136E6F4A50D}"/>
              </a:ext>
            </a:extLst>
          </p:cNvPr>
          <p:cNvCxnSpPr>
            <a:cxnSpLocks/>
          </p:cNvCxnSpPr>
          <p:nvPr/>
        </p:nvCxnSpPr>
        <p:spPr>
          <a:xfrm flipV="1">
            <a:off x="5128398" y="1049253"/>
            <a:ext cx="0" cy="3065923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6">
            <a:extLst>
              <a:ext uri="{FF2B5EF4-FFF2-40B4-BE49-F238E27FC236}">
                <a16:creationId xmlns:a16="http://schemas.microsoft.com/office/drawing/2014/main" id="{0A3997F8-7920-79C9-E0D5-3F31E5017BE8}"/>
              </a:ext>
            </a:extLst>
          </p:cNvPr>
          <p:cNvSpPr txBox="1"/>
          <p:nvPr/>
        </p:nvSpPr>
        <p:spPr>
          <a:xfrm>
            <a:off x="390595" y="871364"/>
            <a:ext cx="2118995" cy="2664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IN" sz="1600" b="1">
                <a:latin typeface="Segoe UI" panose="020B0502040204020203" pitchFamily="34" charset="0"/>
                <a:cs typeface="Segoe UI" panose="020B0502040204020203" pitchFamily="34" charset="0"/>
              </a:rPr>
              <a:t>The Pressure Points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50F98B4-E5F6-9D4A-208A-438AEA4CEA4E}"/>
              </a:ext>
            </a:extLst>
          </p:cNvPr>
          <p:cNvSpPr/>
          <p:nvPr/>
        </p:nvSpPr>
        <p:spPr>
          <a:xfrm>
            <a:off x="3029963" y="1260860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99">
            <a:extLst>
              <a:ext uri="{FF2B5EF4-FFF2-40B4-BE49-F238E27FC236}">
                <a16:creationId xmlns:a16="http://schemas.microsoft.com/office/drawing/2014/main" id="{5401CC43-FC8F-7EEB-76ED-1F554F0D46B1}"/>
              </a:ext>
            </a:extLst>
          </p:cNvPr>
          <p:cNvSpPr txBox="1"/>
          <p:nvPr/>
        </p:nvSpPr>
        <p:spPr>
          <a:xfrm>
            <a:off x="481396" y="1760408"/>
            <a:ext cx="230651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Developer feedback loops took between 14 and 29 hours, even under ideal conditions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2" name="TextBox 102">
            <a:extLst>
              <a:ext uri="{FF2B5EF4-FFF2-40B4-BE49-F238E27FC236}">
                <a16:creationId xmlns:a16="http://schemas.microsoft.com/office/drawing/2014/main" id="{9B83DEBC-6CC7-41A0-82B1-13ACE22E4D18}"/>
              </a:ext>
            </a:extLst>
          </p:cNvPr>
          <p:cNvSpPr txBox="1"/>
          <p:nvPr/>
        </p:nvSpPr>
        <p:spPr>
          <a:xfrm>
            <a:off x="3029963" y="1760408"/>
            <a:ext cx="1736554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The core build chain alone took 6 to 10 hours, delaying testing and deployment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3" name="TextBox 100">
            <a:extLst>
              <a:ext uri="{FF2B5EF4-FFF2-40B4-BE49-F238E27FC236}">
                <a16:creationId xmlns:a16="http://schemas.microsoft.com/office/drawing/2014/main" id="{C198B693-7FFA-DDAA-40EA-04DA16A8183D}"/>
              </a:ext>
            </a:extLst>
          </p:cNvPr>
          <p:cNvSpPr txBox="1"/>
          <p:nvPr/>
        </p:nvSpPr>
        <p:spPr>
          <a:xfrm>
            <a:off x="484174" y="3379613"/>
            <a:ext cx="214578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Redundancy across more than 40 build configurations slowed the CI pipeline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4" name="TextBox 103">
            <a:extLst>
              <a:ext uri="{FF2B5EF4-FFF2-40B4-BE49-F238E27FC236}">
                <a16:creationId xmlns:a16="http://schemas.microsoft.com/office/drawing/2014/main" id="{CCD88BE1-6E43-2DD7-589E-8FEBFF26F3FC}"/>
              </a:ext>
            </a:extLst>
          </p:cNvPr>
          <p:cNvSpPr txBox="1"/>
          <p:nvPr/>
        </p:nvSpPr>
        <p:spPr>
          <a:xfrm>
            <a:off x="3081862" y="3401384"/>
            <a:ext cx="1806187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Sequential execution of build and test stages created unnecessary idle time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E5D1BE6-01E1-025D-B7DF-420EB597E6B3}"/>
              </a:ext>
            </a:extLst>
          </p:cNvPr>
          <p:cNvSpPr/>
          <p:nvPr/>
        </p:nvSpPr>
        <p:spPr>
          <a:xfrm>
            <a:off x="484174" y="2894402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04EC588-B593-63DA-7F6F-5F32D80756DE}"/>
              </a:ext>
            </a:extLst>
          </p:cNvPr>
          <p:cNvSpPr/>
          <p:nvPr/>
        </p:nvSpPr>
        <p:spPr>
          <a:xfrm>
            <a:off x="484174" y="1260860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DD19646-4A33-3E59-9C63-DD7AA65CFC2B}"/>
              </a:ext>
            </a:extLst>
          </p:cNvPr>
          <p:cNvSpPr/>
          <p:nvPr/>
        </p:nvSpPr>
        <p:spPr>
          <a:xfrm>
            <a:off x="3094357" y="2896477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C8262C-CB68-F2EE-8B7A-53F240E2B3F8}"/>
              </a:ext>
            </a:extLst>
          </p:cNvPr>
          <p:cNvSpPr txBox="1"/>
          <p:nvPr/>
        </p:nvSpPr>
        <p:spPr>
          <a:xfrm>
            <a:off x="380443" y="209152"/>
            <a:ext cx="552785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1F4D78"/>
                </a:solidFill>
                <a:highlight>
                  <a:srgbClr val="FFFFFF"/>
                </a:highlight>
                <a:latin typeface="Arial"/>
                <a:cs typeface="Arial"/>
              </a:rPr>
              <a:t>2. Build</a:t>
            </a:r>
            <a:r>
              <a:rPr lang="en-US" b="1"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b="1">
                <a:solidFill>
                  <a:srgbClr val="1F4D78"/>
                </a:solidFill>
                <a:highlight>
                  <a:srgbClr val="FFFFFF"/>
                </a:highlight>
                <a:latin typeface="Arial"/>
                <a:cs typeface="Arial"/>
              </a:rPr>
              <a:t>optimization</a:t>
            </a:r>
            <a:br>
              <a:rPr lang="en-US" b="1" dirty="0">
                <a:highlight>
                  <a:srgbClr val="FFFFFF"/>
                </a:highlight>
                <a:latin typeface="Arial"/>
                <a:cs typeface="Arial"/>
              </a:rPr>
            </a:br>
            <a:endParaRPr lang="en-US" b="1">
              <a:solidFill>
                <a:srgbClr val="1F4D78"/>
              </a:solidFill>
              <a:highlight>
                <a:srgbClr val="C6C6C6"/>
              </a:highlight>
              <a:latin typeface="Arial"/>
              <a:cs typeface="Arial"/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3A2DB776-D9B1-AC2E-7A44-0E2D2D1CE638}"/>
              </a:ext>
            </a:extLst>
          </p:cNvPr>
          <p:cNvSpPr txBox="1"/>
          <p:nvPr/>
        </p:nvSpPr>
        <p:spPr>
          <a:xfrm>
            <a:off x="5323542" y="898100"/>
            <a:ext cx="2118995" cy="2664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n-IN" sz="1600" b="1">
                <a:latin typeface="Segoe UI"/>
                <a:cs typeface="Segoe UI"/>
              </a:rPr>
              <a:t>Solution highlights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1FBA3BF4E77A41AF443D635403B8B2" ma:contentTypeVersion="15" ma:contentTypeDescription="Create a new document." ma:contentTypeScope="" ma:versionID="9d2d0fd2cd00cfef0cb05d64816f713d">
  <xsd:schema xmlns:xsd="http://www.w3.org/2001/XMLSchema" xmlns:xs="http://www.w3.org/2001/XMLSchema" xmlns:p="http://schemas.microsoft.com/office/2006/metadata/properties" xmlns:ns2="0efdac34-9db6-427b-8ab8-479c40b5e3c8" xmlns:ns3="b208fce4-3e29-477c-a989-e36b5cecf3bb" targetNamespace="http://schemas.microsoft.com/office/2006/metadata/properties" ma:root="true" ma:fieldsID="b6044b58272540f99a88e0d1407b3399" ns2:_="" ns3:_="">
    <xsd:import namespace="0efdac34-9db6-427b-8ab8-479c40b5e3c8"/>
    <xsd:import namespace="b208fce4-3e29-477c-a989-e36b5cecf3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fdac34-9db6-427b-8ab8-479c40b5e3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f0ce735-7fc1-4351-94dd-0d0811129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8fce4-3e29-477c-a989-e36b5cecf3b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927106b-4ea5-4f83-8e20-b202c06a3b3c}" ma:internalName="TaxCatchAll" ma:showField="CatchAllData" ma:web="b208fce4-3e29-477c-a989-e36b5cecf3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fdac34-9db6-427b-8ab8-479c40b5e3c8">
      <Terms xmlns="http://schemas.microsoft.com/office/infopath/2007/PartnerControls"/>
    </lcf76f155ced4ddcb4097134ff3c332f>
    <TaxCatchAll xmlns="b208fce4-3e29-477c-a989-e36b5cecf3bb" xsi:nil="true"/>
  </documentManagement>
</p:properties>
</file>

<file path=customXml/itemProps1.xml><?xml version="1.0" encoding="utf-8"?>
<ds:datastoreItem xmlns:ds="http://schemas.openxmlformats.org/officeDocument/2006/customXml" ds:itemID="{C6FF9B76-73E7-4FFA-8ABB-EB34141AE5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B7E46A-2CD9-4A36-956B-8E22640E74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fdac34-9db6-427b-8ab8-479c40b5e3c8"/>
    <ds:schemaRef ds:uri="b208fce4-3e29-477c-a989-e36b5cecf3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AC9980-FE5D-4C0B-BBB8-C814AC03DBCF}">
  <ds:schemaRefs>
    <ds:schemaRef ds:uri="http://schemas.microsoft.com/office/2006/metadata/properties"/>
    <ds:schemaRef ds:uri="http://schemas.microsoft.com/office/infopath/2007/PartnerControls"/>
    <ds:schemaRef ds:uri="0efdac34-9db6-427b-8ab8-479c40b5e3c8"/>
    <ds:schemaRef ds:uri="b208fce4-3e29-477c-a989-e36b5cecf3b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71</cp:revision>
  <dcterms:created xsi:type="dcterms:W3CDTF">2026-08-07T08:19:14Z</dcterms:created>
  <dcterms:modified xsi:type="dcterms:W3CDTF">2026-08-07T08:33:29Z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0x010100FE1FBA3BF4E77A41AF443D635403B8B2</vt:lpwstr>
  </property>
  <property fmtid="{D5CDD505-2E9C-101B-9397-08002B2CF9AE}" pid="3" name="MediaServiceImageTags">
    <vt:lpwstr/>
  </property>
</Properties>
</file>