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9413112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U.S. mortgage company that offers a range of home loan products and engages in acquiring newly originated U.S. residential mortgage loans from small banks and independent originators. ​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3305839" y="2799744"/>
            <a:ext cx="4824908" cy="273921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implemented a voice and chatbot solution to handle loan application queries efficiently. The process flow is as follows: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Users initiate interest in a new loan through the chat interface.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chat interface connects with Amazon Lex via APIs to identify the user’s intent.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Amazon Lex collects user input through slot-filling and communicates with AWS Lambda to fulfill the intent.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AWS Lambda queries Amazon RDS to retrieve or store user and loan data. ​</a:t>
            </a:r>
          </a:p>
          <a:p>
            <a:pPr marL="449263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processed data is returned to Amazon Lex and sent back to the chat interface, completing the user query seamlessly. ​</a:t>
            </a:r>
            <a:endParaRPr lang="en-IN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733076" y="2795176"/>
            <a:ext cx="2203173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Round-the-clock support availability through chatbot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Reduce the workload of customer service team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Decrease in operation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Increase conversion ratio 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6242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3" y="1999362"/>
            <a:ext cx="1101479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3043502" y="199936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California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331770" y="1999362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Group Revenue​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$490+ Million​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731380" y="1999362"/>
            <a:ext cx="76085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859669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547547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107592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Worthful Chat​</a:t>
            </a:r>
            <a:endParaRPr lang="en-IN" sz="4800" b="1" dirty="0">
              <a:latin typeface="Segoe UI" panose="020B0502040204020203" pitchFamily="34" charset="0"/>
              <a:ea typeface="+mj-lt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62584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461235" y="296383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4147937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2956945" y="296383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89289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387817" y="462915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738776"/>
            <a:ext cx="230928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Assigning a dedicated customer service executive to each loan led to high operational costs.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387816" y="5128702"/>
            <a:ext cx="230928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customer sought to reduce operational expenses while improving lead conversion rates. 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23922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222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81</cp:revision>
  <dcterms:created xsi:type="dcterms:W3CDTF">2024-12-11T06:17:25Z</dcterms:created>
  <dcterms:modified xsi:type="dcterms:W3CDTF">2025-02-12T10:00:25Z</dcterms:modified>
</cp:coreProperties>
</file>