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 varScale="1">
        <p:scale>
          <a:sx n="79" d="100"/>
          <a:sy n="79" d="100"/>
        </p:scale>
        <p:origin x="99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96953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prominent Indian financial services company offering a wide range of banking and financial services to corporate and retail customers. ​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4755455" y="3015162"/>
            <a:ext cx="3694466" cy="329320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comprehensive Center of Excellence (COE) was established using a multi-phased approach to address the client's digital transformation needs while ensuring seamless platform operations.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Implementation of dedicated Platform Development team for new features and enhancements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Establishment of Managed Support services for platform stability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Strategic planning and execution of Azure cloud modernization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Development of cloud operations management framework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Integration of diverse technical expertise (Angular, Java, Oracle, Azure) ​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8819972" y="3015162"/>
            <a:ext cx="2862945" cy="31239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Flexibility in team composition and capacity through the POD team model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Significant improvements in product quality and platform engineering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Development of a new add-on portal for the payment platform, leading to reduced time to market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Knowledge retention through the One Team model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Value delivery, innovation, and optimization through the COE model ​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2198999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2235932"/>
            <a:ext cx="829976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 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BFSI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770374" y="2235932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Headquarter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Mumbai​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4035750" y="2210219"/>
            <a:ext cx="78323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Revenue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$28.56B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597987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4991373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A Revolution Worth The Money</a:t>
            </a:r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862418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8626558" y="308610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863363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4562041" y="308610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3015162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735961" y="336149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8" y="3861046"/>
            <a:ext cx="2118990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Need for continuous maintenance and enhancement of its UPI platform ​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782752" y="3877682"/>
            <a:ext cx="1623923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Desire to modernize the platform by migrating to Azure cloud ​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5321338"/>
            <a:ext cx="1980747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Managing a complex ecosystem of APIs, portals, and apps for diverse users ​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83612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36149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" name="TextBox 66">
            <a:extLst>
              <a:ext uri="{FF2B5EF4-FFF2-40B4-BE49-F238E27FC236}">
                <a16:creationId xmlns:a16="http://schemas.microsoft.com/office/drawing/2014/main" id="{B2F9949E-A3E8-DFAE-65A6-9B4BCB6CF616}"/>
              </a:ext>
            </a:extLst>
          </p:cNvPr>
          <p:cNvSpPr txBox="1"/>
          <p:nvPr/>
        </p:nvSpPr>
        <p:spPr>
          <a:xfrm>
            <a:off x="5203909" y="2210219"/>
            <a:ext cx="78323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Employees ​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141,000+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223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80</cp:revision>
  <dcterms:created xsi:type="dcterms:W3CDTF">2024-12-11T06:17:25Z</dcterms:created>
  <dcterms:modified xsi:type="dcterms:W3CDTF">2025-02-20T09:37:01Z</dcterms:modified>
</cp:coreProperties>
</file>