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F0EF43-7FD9-844D-9C6C-E78F1C09A716}" v="4" dt="2026-07-16T06:58:41.9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4" autoAdjust="0"/>
    <p:restoredTop sz="96145"/>
  </p:normalViewPr>
  <p:slideViewPr>
    <p:cSldViewPr snapToGrid="0">
      <p:cViewPr varScale="1">
        <p:scale>
          <a:sx n="138" d="100"/>
          <a:sy n="138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ojitha Jayadevan" userId="S::poojitha.j@sonata-software.com::cf5319fc-0ad7-4490-82c9-00b9087f3f27" providerId="AD" clId="Web-{B4602324-3841-938B-85CA-FA91CEF92337}"/>
    <pc:docChg chg="addSld delSld modSld">
      <pc:chgData name="Poojitha Jayadevan" userId="S::poojitha.j@sonata-software.com::cf5319fc-0ad7-4490-82c9-00b9087f3f27" providerId="AD" clId="Web-{B4602324-3841-938B-85CA-FA91CEF92337}" dt="2026-06-18T12:06:30.503" v="167" actId="20577"/>
      <pc:docMkLst>
        <pc:docMk/>
      </pc:docMkLst>
      <pc:sldChg chg="addSp modSp add">
        <pc:chgData name="Poojitha Jayadevan" userId="S::poojitha.j@sonata-software.com::cf5319fc-0ad7-4490-82c9-00b9087f3f27" providerId="AD" clId="Web-{B4602324-3841-938B-85CA-FA91CEF92337}" dt="2026-06-18T12:06:30.503" v="167" actId="20577"/>
        <pc:sldMkLst>
          <pc:docMk/>
          <pc:sldMk cId="800450807" sldId="257"/>
        </pc:sldMkLst>
        <pc:spChg chg="add mod">
          <ac:chgData name="Poojitha Jayadevan" userId="S::poojitha.j@sonata-software.com::cf5319fc-0ad7-4490-82c9-00b9087f3f27" providerId="AD" clId="Web-{B4602324-3841-938B-85CA-FA91CEF92337}" dt="2026-06-18T12:06:20.425" v="163" actId="1076"/>
          <ac:spMkLst>
            <pc:docMk/>
            <pc:sldMk cId="800450807" sldId="257"/>
            <ac:spMk id="2" creationId="{3161BB31-5BBC-EC79-7DF2-DB61C08D2EC9}"/>
          </ac:spMkLst>
        </pc:spChg>
        <pc:spChg chg="add mod">
          <ac:chgData name="Poojitha Jayadevan" userId="S::poojitha.j@sonata-software.com::cf5319fc-0ad7-4490-82c9-00b9087f3f27" providerId="AD" clId="Web-{B4602324-3841-938B-85CA-FA91CEF92337}" dt="2026-06-18T12:06:20.456" v="164" actId="1076"/>
          <ac:spMkLst>
            <pc:docMk/>
            <pc:sldMk cId="800450807" sldId="257"/>
            <ac:spMk id="3" creationId="{A3DC6D37-01E4-2730-1985-F0F765C459DA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19.909" v="147" actId="1076"/>
          <ac:spMkLst>
            <pc:docMk/>
            <pc:sldMk cId="800450807" sldId="257"/>
            <ac:spMk id="4" creationId="{5BCE93CB-0EE1-DB7C-8E7E-728776950039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19.956" v="148" actId="1076"/>
          <ac:spMkLst>
            <pc:docMk/>
            <pc:sldMk cId="800450807" sldId="257"/>
            <ac:spMk id="5" creationId="{AC5B5E48-238D-B2C0-4A17-F9CF166198E4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30.503" v="167" actId="20577"/>
          <ac:spMkLst>
            <pc:docMk/>
            <pc:sldMk cId="800450807" sldId="257"/>
            <ac:spMk id="6" creationId="{8991A4AA-C42F-A953-C181-05F869AB9069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034" v="150" actId="1076"/>
          <ac:spMkLst>
            <pc:docMk/>
            <pc:sldMk cId="800450807" sldId="257"/>
            <ac:spMk id="14" creationId="{1FB4AD1C-437E-50F4-F629-8D6E6B56A5B3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144" v="154" actId="1076"/>
          <ac:spMkLst>
            <pc:docMk/>
            <pc:sldMk cId="800450807" sldId="257"/>
            <ac:spMk id="19" creationId="{AA631BFB-2B73-5F95-8BA0-C2B80F677625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175" v="155" actId="1076"/>
          <ac:spMkLst>
            <pc:docMk/>
            <pc:sldMk cId="800450807" sldId="257"/>
            <ac:spMk id="20" creationId="{73E4E9A8-0416-CC4D-99CB-CCE8EF49E835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206" v="156" actId="1076"/>
          <ac:spMkLst>
            <pc:docMk/>
            <pc:sldMk cId="800450807" sldId="257"/>
            <ac:spMk id="21" creationId="{2ED8E9D1-A4D0-B0B4-74CB-8050A7124521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238" v="157" actId="1076"/>
          <ac:spMkLst>
            <pc:docMk/>
            <pc:sldMk cId="800450807" sldId="257"/>
            <ac:spMk id="22" creationId="{10B526E1-8B8E-E0D2-9922-B0BE7F8DF11F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269" v="158" actId="1076"/>
          <ac:spMkLst>
            <pc:docMk/>
            <pc:sldMk cId="800450807" sldId="257"/>
            <ac:spMk id="23" creationId="{D9D9AFAB-246E-B814-1D0C-34B3627E1967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300" v="159" actId="1076"/>
          <ac:spMkLst>
            <pc:docMk/>
            <pc:sldMk cId="800450807" sldId="257"/>
            <ac:spMk id="24" creationId="{100FE54E-40EE-3852-B7B6-77562820EEB3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331" v="160" actId="1076"/>
          <ac:spMkLst>
            <pc:docMk/>
            <pc:sldMk cId="800450807" sldId="257"/>
            <ac:spMk id="25" creationId="{A69CB086-761E-56CE-CA67-C08BB2B63976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363" v="161" actId="1076"/>
          <ac:spMkLst>
            <pc:docMk/>
            <pc:sldMk cId="800450807" sldId="257"/>
            <ac:spMk id="26" creationId="{C9C4BC95-0460-3957-7C5C-1151C5FD4FEA}"/>
          </ac:spMkLst>
        </pc:spChg>
        <pc:spChg chg="mod">
          <ac:chgData name="Poojitha Jayadevan" userId="S::poojitha.j@sonata-software.com::cf5319fc-0ad7-4490-82c9-00b9087f3f27" providerId="AD" clId="Web-{B4602324-3841-938B-85CA-FA91CEF92337}" dt="2026-06-18T12:06:20.394" v="162" actId="1076"/>
          <ac:spMkLst>
            <pc:docMk/>
            <pc:sldMk cId="800450807" sldId="257"/>
            <ac:spMk id="27" creationId="{4B88BE75-4A94-0E36-EB4D-E0EBF330322A}"/>
          </ac:spMkLst>
        </pc:spChg>
        <pc:cxnChg chg="mod">
          <ac:chgData name="Poojitha Jayadevan" userId="S::poojitha.j@sonata-software.com::cf5319fc-0ad7-4490-82c9-00b9087f3f27" providerId="AD" clId="Web-{B4602324-3841-938B-85CA-FA91CEF92337}" dt="2026-06-18T12:06:20.050" v="151" actId="1076"/>
          <ac:cxnSpMkLst>
            <pc:docMk/>
            <pc:sldMk cId="800450807" sldId="257"/>
            <ac:cxnSpMk id="15" creationId="{15D5DE48-E142-DB04-758B-487A9B5D24AD}"/>
          </ac:cxnSpMkLst>
        </pc:cxnChg>
        <pc:cxnChg chg="mod">
          <ac:chgData name="Poojitha Jayadevan" userId="S::poojitha.j@sonata-software.com::cf5319fc-0ad7-4490-82c9-00b9087f3f27" providerId="AD" clId="Web-{B4602324-3841-938B-85CA-FA91CEF92337}" dt="2026-06-18T12:06:20.081" v="152" actId="1076"/>
          <ac:cxnSpMkLst>
            <pc:docMk/>
            <pc:sldMk cId="800450807" sldId="257"/>
            <ac:cxnSpMk id="16" creationId="{1E8B208B-BE51-EE3B-BABC-4D0CE8C7FD6F}"/>
          </ac:cxnSpMkLst>
        </pc:cxnChg>
        <pc:cxnChg chg="mod">
          <ac:chgData name="Poojitha Jayadevan" userId="S::poojitha.j@sonata-software.com::cf5319fc-0ad7-4490-82c9-00b9087f3f27" providerId="AD" clId="Web-{B4602324-3841-938B-85CA-FA91CEF92337}" dt="2026-06-18T12:06:20.113" v="153" actId="1076"/>
          <ac:cxnSpMkLst>
            <pc:docMk/>
            <pc:sldMk cId="800450807" sldId="257"/>
            <ac:cxnSpMk id="18" creationId="{699D3DD2-779A-3661-C932-114710B350CA}"/>
          </ac:cxnSpMkLst>
        </pc:cxnChg>
      </pc:sldChg>
    </pc:docChg>
  </pc:docChgLst>
  <pc:docChgLst>
    <pc:chgData name="Anirudha R" userId="0810086d-6cd7-4224-90f1-a552785c16d7" providerId="ADAL" clId="{6F8CF01C-E11B-5A18-930A-2B6ED90CA952}"/>
    <pc:docChg chg="undo custSel modSld modMainMaster">
      <pc:chgData name="Anirudha R" userId="0810086d-6cd7-4224-90f1-a552785c16d7" providerId="ADAL" clId="{6F8CF01C-E11B-5A18-930A-2B6ED90CA952}" dt="2026-07-16T07:02:08.038" v="337" actId="1076"/>
      <pc:docMkLst>
        <pc:docMk/>
      </pc:docMkLst>
      <pc:sldChg chg="addSp delSp modSp mod modClrScheme chgLayout">
        <pc:chgData name="Anirudha R" userId="0810086d-6cd7-4224-90f1-a552785c16d7" providerId="ADAL" clId="{6F8CF01C-E11B-5A18-930A-2B6ED90CA952}" dt="2026-07-16T07:02:08.038" v="337" actId="1076"/>
        <pc:sldMkLst>
          <pc:docMk/>
          <pc:sldMk cId="800450807" sldId="257"/>
        </pc:sldMkLst>
        <pc:spChg chg="mod">
          <ac:chgData name="Anirudha R" userId="0810086d-6cd7-4224-90f1-a552785c16d7" providerId="ADAL" clId="{6F8CF01C-E11B-5A18-930A-2B6ED90CA952}" dt="2026-07-16T06:59:45.827" v="274" actId="1076"/>
          <ac:spMkLst>
            <pc:docMk/>
            <pc:sldMk cId="800450807" sldId="257"/>
            <ac:spMk id="2" creationId="{3161BB31-5BBC-EC79-7DF2-DB61C08D2EC9}"/>
          </ac:spMkLst>
        </pc:spChg>
        <pc:spChg chg="mod">
          <ac:chgData name="Anirudha R" userId="0810086d-6cd7-4224-90f1-a552785c16d7" providerId="ADAL" clId="{6F8CF01C-E11B-5A18-930A-2B6ED90CA952}" dt="2026-07-16T06:59:36.541" v="271" actId="1076"/>
          <ac:spMkLst>
            <pc:docMk/>
            <pc:sldMk cId="800450807" sldId="257"/>
            <ac:spMk id="3" creationId="{A3DC6D37-01E4-2730-1985-F0F765C459DA}"/>
          </ac:spMkLst>
        </pc:spChg>
        <pc:spChg chg="mod">
          <ac:chgData name="Anirudha R" userId="0810086d-6cd7-4224-90f1-a552785c16d7" providerId="ADAL" clId="{6F8CF01C-E11B-5A18-930A-2B6ED90CA952}" dt="2026-07-16T07:00:39.652" v="295" actId="14100"/>
          <ac:spMkLst>
            <pc:docMk/>
            <pc:sldMk cId="800450807" sldId="257"/>
            <ac:spMk id="4" creationId="{5BCE93CB-0EE1-DB7C-8E7E-728776950039}"/>
          </ac:spMkLst>
        </pc:spChg>
        <pc:spChg chg="mod">
          <ac:chgData name="Anirudha R" userId="0810086d-6cd7-4224-90f1-a552785c16d7" providerId="ADAL" clId="{6F8CF01C-E11B-5A18-930A-2B6ED90CA952}" dt="2026-07-16T07:01:59.569" v="325" actId="1076"/>
          <ac:spMkLst>
            <pc:docMk/>
            <pc:sldMk cId="800450807" sldId="257"/>
            <ac:spMk id="5" creationId="{AC5B5E48-238D-B2C0-4A17-F9CF166198E4}"/>
          </ac:spMkLst>
        </pc:spChg>
        <pc:spChg chg="mod">
          <ac:chgData name="Anirudha R" userId="0810086d-6cd7-4224-90f1-a552785c16d7" providerId="ADAL" clId="{6F8CF01C-E11B-5A18-930A-2B6ED90CA952}" dt="2026-07-16T07:02:08.038" v="337" actId="1076"/>
          <ac:spMkLst>
            <pc:docMk/>
            <pc:sldMk cId="800450807" sldId="257"/>
            <ac:spMk id="6" creationId="{8991A4AA-C42F-A953-C181-05F869AB9069}"/>
          </ac:spMkLst>
        </pc:spChg>
        <pc:spChg chg="add mod">
          <ac:chgData name="Anirudha R" userId="0810086d-6cd7-4224-90f1-a552785c16d7" providerId="ADAL" clId="{6F8CF01C-E11B-5A18-930A-2B6ED90CA952}" dt="2026-07-16T06:59:50.930" v="279" actId="767"/>
          <ac:spMkLst>
            <pc:docMk/>
            <pc:sldMk cId="800450807" sldId="257"/>
            <ac:spMk id="7" creationId="{2C47D2CB-0DAA-EA4D-3945-04E1494AB948}"/>
          </ac:spMkLst>
        </pc:spChg>
        <pc:spChg chg="mod">
          <ac:chgData name="Anirudha R" userId="0810086d-6cd7-4224-90f1-a552785c16d7" providerId="ADAL" clId="{6F8CF01C-E11B-5A18-930A-2B6ED90CA952}" dt="2026-07-16T06:58:08.385" v="240"/>
          <ac:spMkLst>
            <pc:docMk/>
            <pc:sldMk cId="800450807" sldId="257"/>
            <ac:spMk id="14" creationId="{1FB4AD1C-437E-50F4-F629-8D6E6B56A5B3}"/>
          </ac:spMkLst>
        </pc:spChg>
        <pc:spChg chg="mod">
          <ac:chgData name="Anirudha R" userId="0810086d-6cd7-4224-90f1-a552785c16d7" providerId="ADAL" clId="{6F8CF01C-E11B-5A18-930A-2B6ED90CA952}" dt="2026-07-16T07:00:34.469" v="293" actId="1076"/>
          <ac:spMkLst>
            <pc:docMk/>
            <pc:sldMk cId="800450807" sldId="257"/>
            <ac:spMk id="19" creationId="{AA631BFB-2B73-5F95-8BA0-C2B80F677625}"/>
          </ac:spMkLst>
        </pc:spChg>
        <pc:spChg chg="mod">
          <ac:chgData name="Anirudha R" userId="0810086d-6cd7-4224-90f1-a552785c16d7" providerId="ADAL" clId="{6F8CF01C-E11B-5A18-930A-2B6ED90CA952}" dt="2026-07-16T07:01:48.833" v="321" actId="1037"/>
          <ac:spMkLst>
            <pc:docMk/>
            <pc:sldMk cId="800450807" sldId="257"/>
            <ac:spMk id="20" creationId="{73E4E9A8-0416-CC4D-99CB-CCE8EF49E835}"/>
          </ac:spMkLst>
        </pc:spChg>
        <pc:spChg chg="mod">
          <ac:chgData name="Anirudha R" userId="0810086d-6cd7-4224-90f1-a552785c16d7" providerId="ADAL" clId="{6F8CF01C-E11B-5A18-930A-2B6ED90CA952}" dt="2026-07-16T07:01:36.352" v="302" actId="14100"/>
          <ac:spMkLst>
            <pc:docMk/>
            <pc:sldMk cId="800450807" sldId="257"/>
            <ac:spMk id="21" creationId="{2ED8E9D1-A4D0-B0B4-74CB-8050A7124521}"/>
          </ac:spMkLst>
        </pc:spChg>
        <pc:spChg chg="mod">
          <ac:chgData name="Anirudha R" userId="0810086d-6cd7-4224-90f1-a552785c16d7" providerId="ADAL" clId="{6F8CF01C-E11B-5A18-930A-2B6ED90CA952}" dt="2026-07-16T07:01:48.833" v="321" actId="1037"/>
          <ac:spMkLst>
            <pc:docMk/>
            <pc:sldMk cId="800450807" sldId="257"/>
            <ac:spMk id="22" creationId="{10B526E1-8B8E-E0D2-9922-B0BE7F8DF11F}"/>
          </ac:spMkLst>
        </pc:spChg>
        <pc:spChg chg="mod">
          <ac:chgData name="Anirudha R" userId="0810086d-6cd7-4224-90f1-a552785c16d7" providerId="ADAL" clId="{6F8CF01C-E11B-5A18-930A-2B6ED90CA952}" dt="2026-07-16T07:00:34.469" v="293" actId="1076"/>
          <ac:spMkLst>
            <pc:docMk/>
            <pc:sldMk cId="800450807" sldId="257"/>
            <ac:spMk id="23" creationId="{D9D9AFAB-246E-B814-1D0C-34B3627E1967}"/>
          </ac:spMkLst>
        </pc:spChg>
        <pc:spChg chg="mod">
          <ac:chgData name="Anirudha R" userId="0810086d-6cd7-4224-90f1-a552785c16d7" providerId="ADAL" clId="{6F8CF01C-E11B-5A18-930A-2B6ED90CA952}" dt="2026-07-16T07:01:48.833" v="321" actId="1037"/>
          <ac:spMkLst>
            <pc:docMk/>
            <pc:sldMk cId="800450807" sldId="257"/>
            <ac:spMk id="24" creationId="{100FE54E-40EE-3852-B7B6-77562820EEB3}"/>
          </ac:spMkLst>
        </pc:spChg>
        <pc:spChg chg="mod">
          <ac:chgData name="Anirudha R" userId="0810086d-6cd7-4224-90f1-a552785c16d7" providerId="ADAL" clId="{6F8CF01C-E11B-5A18-930A-2B6ED90CA952}" dt="2026-07-16T07:00:34.469" v="293" actId="1076"/>
          <ac:spMkLst>
            <pc:docMk/>
            <pc:sldMk cId="800450807" sldId="257"/>
            <ac:spMk id="25" creationId="{A69CB086-761E-56CE-CA67-C08BB2B63976}"/>
          </ac:spMkLst>
        </pc:spChg>
        <pc:spChg chg="mod">
          <ac:chgData name="Anirudha R" userId="0810086d-6cd7-4224-90f1-a552785c16d7" providerId="ADAL" clId="{6F8CF01C-E11B-5A18-930A-2B6ED90CA952}" dt="2026-07-16T07:00:34.469" v="293" actId="1076"/>
          <ac:spMkLst>
            <pc:docMk/>
            <pc:sldMk cId="800450807" sldId="257"/>
            <ac:spMk id="26" creationId="{C9C4BC95-0460-3957-7C5C-1151C5FD4FEA}"/>
          </ac:spMkLst>
        </pc:spChg>
        <pc:spChg chg="mod">
          <ac:chgData name="Anirudha R" userId="0810086d-6cd7-4224-90f1-a552785c16d7" providerId="ADAL" clId="{6F8CF01C-E11B-5A18-930A-2B6ED90CA952}" dt="2026-07-16T07:01:48.833" v="321" actId="1037"/>
          <ac:spMkLst>
            <pc:docMk/>
            <pc:sldMk cId="800450807" sldId="257"/>
            <ac:spMk id="27" creationId="{4B88BE75-4A94-0E36-EB4D-E0EBF330322A}"/>
          </ac:spMkLst>
        </pc:spChg>
        <pc:grpChg chg="add del mod">
          <ac:chgData name="Anirudha R" userId="0810086d-6cd7-4224-90f1-a552785c16d7" providerId="ADAL" clId="{6F8CF01C-E11B-5A18-930A-2B6ED90CA952}" dt="2026-07-16T07:01:51.756" v="322" actId="165"/>
          <ac:grpSpMkLst>
            <pc:docMk/>
            <pc:sldMk cId="800450807" sldId="257"/>
            <ac:grpSpMk id="8" creationId="{88FD9FBB-3948-7A21-F628-5C95103FE930}"/>
          </ac:grpSpMkLst>
        </pc:grpChg>
        <pc:grpChg chg="add del mod">
          <ac:chgData name="Anirudha R" userId="0810086d-6cd7-4224-90f1-a552785c16d7" providerId="ADAL" clId="{6F8CF01C-E11B-5A18-930A-2B6ED90CA952}" dt="2026-07-16T06:59:49.180" v="277" actId="165"/>
          <ac:grpSpMkLst>
            <pc:docMk/>
            <pc:sldMk cId="800450807" sldId="257"/>
            <ac:grpSpMk id="11" creationId="{5B82296A-E184-77DF-5EE6-2A97F8DE9298}"/>
          </ac:grpSpMkLst>
        </pc:grpChg>
        <pc:cxnChg chg="mod">
          <ac:chgData name="Anirudha R" userId="0810086d-6cd7-4224-90f1-a552785c16d7" providerId="ADAL" clId="{6F8CF01C-E11B-5A18-930A-2B6ED90CA952}" dt="2026-07-16T07:00:41.823" v="301" actId="1036"/>
          <ac:cxnSpMkLst>
            <pc:docMk/>
            <pc:sldMk cId="800450807" sldId="257"/>
            <ac:cxnSpMk id="15" creationId="{15D5DE48-E142-DB04-758B-487A9B5D24AD}"/>
          </ac:cxnSpMkLst>
        </pc:cxnChg>
        <pc:cxnChg chg="mod topLvl">
          <ac:chgData name="Anirudha R" userId="0810086d-6cd7-4224-90f1-a552785c16d7" providerId="ADAL" clId="{6F8CF01C-E11B-5A18-930A-2B6ED90CA952}" dt="2026-07-16T07:02:02.971" v="335" actId="1037"/>
          <ac:cxnSpMkLst>
            <pc:docMk/>
            <pc:sldMk cId="800450807" sldId="257"/>
            <ac:cxnSpMk id="16" creationId="{1E8B208B-BE51-EE3B-BABC-4D0CE8C7FD6F}"/>
          </ac:cxnSpMkLst>
        </pc:cxnChg>
        <pc:cxnChg chg="mod topLvl">
          <ac:chgData name="Anirudha R" userId="0810086d-6cd7-4224-90f1-a552785c16d7" providerId="ADAL" clId="{6F8CF01C-E11B-5A18-930A-2B6ED90CA952}" dt="2026-07-16T07:01:54.480" v="323" actId="1076"/>
          <ac:cxnSpMkLst>
            <pc:docMk/>
            <pc:sldMk cId="800450807" sldId="257"/>
            <ac:cxnSpMk id="18" creationId="{699D3DD2-779A-3661-C932-114710B350CA}"/>
          </ac:cxnSpMkLst>
        </pc:cxnChg>
      </pc:sldChg>
      <pc:sldMasterChg chg="addSp delSp modSp mod">
        <pc:chgData name="Anirudha R" userId="0810086d-6cd7-4224-90f1-a552785c16d7" providerId="ADAL" clId="{6F8CF01C-E11B-5A18-930A-2B6ED90CA952}" dt="2026-06-19T10:09:11.463" v="235" actId="20577"/>
        <pc:sldMasterMkLst>
          <pc:docMk/>
          <pc:sldMasterMk cId="171215293" sldId="2147483672"/>
        </pc:sldMasterMkLst>
        <pc:spChg chg="mod">
          <ac:chgData name="Anirudha R" userId="0810086d-6cd7-4224-90f1-a552785c16d7" providerId="ADAL" clId="{6F8CF01C-E11B-5A18-930A-2B6ED90CA952}" dt="2026-06-19T10:09:11.463" v="235" actId="20577"/>
          <ac:spMkLst>
            <pc:docMk/>
            <pc:sldMasterMk cId="171215293" sldId="2147483672"/>
            <ac:spMk id="21" creationId="{2C10BF21-4BE1-4721-8EAE-B92CA9A979EC}"/>
          </ac:spMkLst>
        </pc:spChg>
        <pc:picChg chg="add mod">
          <ac:chgData name="Anirudha R" userId="0810086d-6cd7-4224-90f1-a552785c16d7" providerId="ADAL" clId="{6F8CF01C-E11B-5A18-930A-2B6ED90CA952}" dt="2026-06-19T05:19:22.317" v="182" actId="1038"/>
          <ac:picMkLst>
            <pc:docMk/>
            <pc:sldMasterMk cId="171215293" sldId="2147483672"/>
            <ac:picMk id="10" creationId="{3F31D5DF-5DF8-B017-0755-F21CB6832A68}"/>
          </ac:picMkLst>
        </pc:picChg>
        <pc:cxnChg chg="mod">
          <ac:chgData name="Anirudha R" userId="0810086d-6cd7-4224-90f1-a552785c16d7" providerId="ADAL" clId="{6F8CF01C-E11B-5A18-930A-2B6ED90CA952}" dt="2026-06-19T05:19:27.828" v="183" actId="14100"/>
          <ac:cxnSpMkLst>
            <pc:docMk/>
            <pc:sldMasterMk cId="171215293" sldId="2147483672"/>
            <ac:cxnSpMk id="54" creationId="{49F4329B-07E6-4AD9-9993-C79C9A6032E3}"/>
          </ac:cxnSpMkLst>
        </pc:cxn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 Only Layout</a:t>
            </a:r>
          </a:p>
        </p:txBody>
      </p:sp>
    </p:spTree>
    <p:extLst>
      <p:ext uri="{BB962C8B-B14F-4D97-AF65-F5344CB8AC3E}">
        <p14:creationId xmlns:p14="http://schemas.microsoft.com/office/powerpoint/2010/main" val="2117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90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15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4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822" y="162010"/>
            <a:ext cx="1187317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822" y="770271"/>
            <a:ext cx="11873178" cy="55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9F4329B-07E6-4AD9-9993-C79C9A6032E3}"/>
              </a:ext>
            </a:extLst>
          </p:cNvPr>
          <p:cNvCxnSpPr>
            <a:cxnSpLocks/>
          </p:cNvCxnSpPr>
          <p:nvPr userDrawn="1"/>
        </p:nvCxnSpPr>
        <p:spPr>
          <a:xfrm>
            <a:off x="2539545" y="6519294"/>
            <a:ext cx="797325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C10BF21-4BE1-4721-8EAE-B92CA9A979EC}"/>
              </a:ext>
            </a:extLst>
          </p:cNvPr>
          <p:cNvSpPr txBox="1"/>
          <p:nvPr userDrawn="1"/>
        </p:nvSpPr>
        <p:spPr>
          <a:xfrm>
            <a:off x="429492" y="6403878"/>
            <a:ext cx="236502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Sonata Software Ltd</a:t>
            </a:r>
            <a:r>
              <a:rPr lang="en-US" sz="900">
                <a:solidFill>
                  <a:schemeClr val="tx1">
                    <a:lumMod val="65000"/>
                    <a:lumOff val="35000"/>
                  </a:schemeClr>
                </a:solidFill>
              </a:rPr>
              <a:t>., 2026.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Confidential.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919375D-F417-4D5F-8DAF-5E373BC940B0}"/>
              </a:ext>
            </a:extLst>
          </p:cNvPr>
          <p:cNvSpPr/>
          <p:nvPr userDrawn="1"/>
        </p:nvSpPr>
        <p:spPr>
          <a:xfrm>
            <a:off x="178177" y="6382984"/>
            <a:ext cx="272620" cy="2726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78882-534C-4198-A3F6-351B105A3193}"/>
              </a:ext>
            </a:extLst>
          </p:cNvPr>
          <p:cNvSpPr txBox="1"/>
          <p:nvPr userDrawn="1"/>
        </p:nvSpPr>
        <p:spPr>
          <a:xfrm>
            <a:off x="163888" y="6426961"/>
            <a:ext cx="298450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9B921A13-A0CF-BB4B-BAC0-8BA32D0B4676}" type="slidenum">
              <a:rPr lang="en-US" sz="1200" b="0" i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alibri" charset="0"/>
                <a:cs typeface="Calibri" charset="0"/>
              </a:rPr>
              <a:pPr algn="ctr"/>
              <a:t>‹#›</a:t>
            </a:fld>
            <a:endParaRPr lang="en-US" sz="1400" b="0" i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alibri" charset="0"/>
              <a:cs typeface="Calibri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A50443-7195-6215-615B-2A9C78D5E075}"/>
              </a:ext>
            </a:extLst>
          </p:cNvPr>
          <p:cNvGrpSpPr/>
          <p:nvPr userDrawn="1"/>
        </p:nvGrpSpPr>
        <p:grpSpPr>
          <a:xfrm rot="5400000">
            <a:off x="9915271" y="3329066"/>
            <a:ext cx="5198209" cy="383827"/>
            <a:chOff x="136853" y="3276761"/>
            <a:chExt cx="10464120" cy="772652"/>
          </a:xfrm>
        </p:grpSpPr>
        <p:sp>
          <p:nvSpPr>
            <p:cNvPr id="38" name="Oval 10">
              <a:extLst>
                <a:ext uri="{FF2B5EF4-FFF2-40B4-BE49-F238E27FC236}">
                  <a16:creationId xmlns:a16="http://schemas.microsoft.com/office/drawing/2014/main" id="{0FAB3B0D-72C7-2EE1-5086-3ECC2214967B}"/>
                </a:ext>
              </a:extLst>
            </p:cNvPr>
            <p:cNvSpPr/>
            <p:nvPr/>
          </p:nvSpPr>
          <p:spPr>
            <a:xfrm>
              <a:off x="2075595" y="3276762"/>
              <a:ext cx="772651" cy="772651"/>
            </a:xfrm>
            <a:prstGeom prst="rect">
              <a:avLst/>
            </a:prstGeom>
            <a:solidFill>
              <a:srgbClr val="FF0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id="{EBD735F4-E5E5-1655-3179-1833EBACA261}"/>
                </a:ext>
              </a:extLst>
            </p:cNvPr>
            <p:cNvSpPr/>
            <p:nvPr/>
          </p:nvSpPr>
          <p:spPr>
            <a:xfrm>
              <a:off x="4014337" y="3276762"/>
              <a:ext cx="772651" cy="772651"/>
            </a:xfrm>
            <a:prstGeom prst="rect">
              <a:avLst/>
            </a:prstGeom>
            <a:solidFill>
              <a:srgbClr val="8E5D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0" name="Oval 12">
              <a:extLst>
                <a:ext uri="{FF2B5EF4-FFF2-40B4-BE49-F238E27FC236}">
                  <a16:creationId xmlns:a16="http://schemas.microsoft.com/office/drawing/2014/main" id="{0332CF35-6BD5-07C5-E2C6-7A291EBDF4EB}"/>
                </a:ext>
              </a:extLst>
            </p:cNvPr>
            <p:cNvSpPr/>
            <p:nvPr/>
          </p:nvSpPr>
          <p:spPr>
            <a:xfrm>
              <a:off x="1106224" y="3276762"/>
              <a:ext cx="772651" cy="772651"/>
            </a:xfrm>
            <a:prstGeom prst="rect">
              <a:avLst/>
            </a:prstGeom>
            <a:solidFill>
              <a:srgbClr val="FF9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1" name="Oval 13">
              <a:extLst>
                <a:ext uri="{FF2B5EF4-FFF2-40B4-BE49-F238E27FC236}">
                  <a16:creationId xmlns:a16="http://schemas.microsoft.com/office/drawing/2014/main" id="{AD381C8A-3018-43B9-6A15-12B4E239107F}"/>
                </a:ext>
              </a:extLst>
            </p:cNvPr>
            <p:cNvSpPr/>
            <p:nvPr/>
          </p:nvSpPr>
          <p:spPr>
            <a:xfrm>
              <a:off x="4983708" y="3276762"/>
              <a:ext cx="772651" cy="772651"/>
            </a:xfrm>
            <a:prstGeom prst="rect">
              <a:avLst/>
            </a:prstGeom>
            <a:solidFill>
              <a:srgbClr val="00BE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2" name="Oval 14">
              <a:extLst>
                <a:ext uri="{FF2B5EF4-FFF2-40B4-BE49-F238E27FC236}">
                  <a16:creationId xmlns:a16="http://schemas.microsoft.com/office/drawing/2014/main" id="{6803132A-7C3D-7C35-A46D-F4D0343E9C86}"/>
                </a:ext>
              </a:extLst>
            </p:cNvPr>
            <p:cNvSpPr/>
            <p:nvPr/>
          </p:nvSpPr>
          <p:spPr>
            <a:xfrm>
              <a:off x="5953081" y="3276761"/>
              <a:ext cx="772651" cy="772651"/>
            </a:xfrm>
            <a:prstGeom prst="rect">
              <a:avLst/>
            </a:prstGeom>
            <a:solidFill>
              <a:srgbClr val="009D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3" name="Oval 15">
              <a:extLst>
                <a:ext uri="{FF2B5EF4-FFF2-40B4-BE49-F238E27FC236}">
                  <a16:creationId xmlns:a16="http://schemas.microsoft.com/office/drawing/2014/main" id="{C6283869-9F97-14DE-3B14-ABCC727C90DF}"/>
                </a:ext>
              </a:extLst>
            </p:cNvPr>
            <p:cNvSpPr/>
            <p:nvPr/>
          </p:nvSpPr>
          <p:spPr>
            <a:xfrm>
              <a:off x="136853" y="3276762"/>
              <a:ext cx="772651" cy="772651"/>
            </a:xfrm>
            <a:prstGeom prst="rect">
              <a:avLst/>
            </a:prstGeom>
            <a:solidFill>
              <a:srgbClr val="DFD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4" name="Oval 16">
              <a:extLst>
                <a:ext uri="{FF2B5EF4-FFF2-40B4-BE49-F238E27FC236}">
                  <a16:creationId xmlns:a16="http://schemas.microsoft.com/office/drawing/2014/main" id="{1509E6DD-48A0-4637-3A60-9804CA6A2B41}"/>
                </a:ext>
              </a:extLst>
            </p:cNvPr>
            <p:cNvSpPr/>
            <p:nvPr/>
          </p:nvSpPr>
          <p:spPr>
            <a:xfrm>
              <a:off x="3044966" y="3276762"/>
              <a:ext cx="772651" cy="772651"/>
            </a:xfrm>
            <a:prstGeom prst="rect">
              <a:avLst/>
            </a:prstGeom>
            <a:solidFill>
              <a:srgbClr val="FF11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5" name="Oval 17">
              <a:extLst>
                <a:ext uri="{FF2B5EF4-FFF2-40B4-BE49-F238E27FC236}">
                  <a16:creationId xmlns:a16="http://schemas.microsoft.com/office/drawing/2014/main" id="{3C30D8D7-F6DE-E7C1-1DFA-B6114D0825BD}"/>
                </a:ext>
              </a:extLst>
            </p:cNvPr>
            <p:cNvSpPr/>
            <p:nvPr/>
          </p:nvSpPr>
          <p:spPr>
            <a:xfrm>
              <a:off x="7891821" y="3276762"/>
              <a:ext cx="772651" cy="772651"/>
            </a:xfrm>
            <a:prstGeom prst="rect">
              <a:avLst/>
            </a:prstGeom>
            <a:solidFill>
              <a:srgbClr val="9FC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6" name="Oval 18">
              <a:extLst>
                <a:ext uri="{FF2B5EF4-FFF2-40B4-BE49-F238E27FC236}">
                  <a16:creationId xmlns:a16="http://schemas.microsoft.com/office/drawing/2014/main" id="{1CB7567E-9DA3-3B3F-68CE-64F371240906}"/>
                </a:ext>
              </a:extLst>
            </p:cNvPr>
            <p:cNvSpPr/>
            <p:nvPr/>
          </p:nvSpPr>
          <p:spPr>
            <a:xfrm>
              <a:off x="8861194" y="3276761"/>
              <a:ext cx="772651" cy="772651"/>
            </a:xfrm>
            <a:prstGeom prst="rect">
              <a:avLst/>
            </a:prstGeom>
            <a:solidFill>
              <a:srgbClr val="FFE1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E3697F31-A204-F557-32BB-B86E0F8E964A}"/>
                </a:ext>
              </a:extLst>
            </p:cNvPr>
            <p:cNvSpPr/>
            <p:nvPr/>
          </p:nvSpPr>
          <p:spPr>
            <a:xfrm>
              <a:off x="6924693" y="3276761"/>
              <a:ext cx="772651" cy="772651"/>
            </a:xfrm>
            <a:prstGeom prst="rect">
              <a:avLst/>
            </a:prstGeom>
            <a:solidFill>
              <a:srgbClr val="F3BB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8" name="Oval 33">
              <a:extLst>
                <a:ext uri="{FF2B5EF4-FFF2-40B4-BE49-F238E27FC236}">
                  <a16:creationId xmlns:a16="http://schemas.microsoft.com/office/drawing/2014/main" id="{BCA4ECE9-452E-D179-B9CB-A7EC4349E78F}"/>
                </a:ext>
              </a:extLst>
            </p:cNvPr>
            <p:cNvSpPr/>
            <p:nvPr/>
          </p:nvSpPr>
          <p:spPr>
            <a:xfrm>
              <a:off x="9828322" y="3276761"/>
              <a:ext cx="772651" cy="772651"/>
            </a:xfrm>
            <a:prstGeom prst="rect">
              <a:avLst/>
            </a:prstGeom>
            <a:solidFill>
              <a:srgbClr val="E5AA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27907746-ABEF-29BB-C54F-1981710D980A}"/>
              </a:ext>
            </a:extLst>
          </p:cNvPr>
          <p:cNvSpPr/>
          <p:nvPr userDrawn="1"/>
        </p:nvSpPr>
        <p:spPr>
          <a:xfrm>
            <a:off x="12322461" y="3510750"/>
            <a:ext cx="383828" cy="201587"/>
          </a:xfrm>
          <a:prstGeom prst="rect">
            <a:avLst/>
          </a:prstGeom>
          <a:solidFill>
            <a:srgbClr val="04A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31D5DF-5DF8-B017-0755-F21CB6832A6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96879" y="6310802"/>
            <a:ext cx="1370695" cy="3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32D4-E412-3EE7-690B-1BA32DB2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CE93CB-0EE1-DB7C-8E7E-728776950039}"/>
              </a:ext>
            </a:extLst>
          </p:cNvPr>
          <p:cNvSpPr txBox="1"/>
          <p:nvPr/>
        </p:nvSpPr>
        <p:spPr>
          <a:xfrm>
            <a:off x="387817" y="1088425"/>
            <a:ext cx="7536983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ysClr val="windowText" lastClr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A global Human Capital Management (HCM) software leader serving 75M+ users across 180 countries partnered with Sonata Software and Microsoft to unify enterprise knowledge and enable AI-powered information discovery.</a:t>
            </a:r>
            <a:r>
              <a:rPr lang="en-IN" sz="1400" dirty="0">
                <a:solidFill>
                  <a:sysClr val="windowText" lastClr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1400" dirty="0">
              <a:solidFill>
                <a:sysClr val="windowText" lastClr="000000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5" name="TextBox 26">
            <a:extLst>
              <a:ext uri="{FF2B5EF4-FFF2-40B4-BE49-F238E27FC236}">
                <a16:creationId xmlns:a16="http://schemas.microsoft.com/office/drawing/2014/main" id="{AC5B5E48-238D-B2C0-4A17-F9CF166198E4}"/>
              </a:ext>
            </a:extLst>
          </p:cNvPr>
          <p:cNvSpPr txBox="1"/>
          <p:nvPr/>
        </p:nvSpPr>
        <p:spPr>
          <a:xfrm>
            <a:off x="4670476" y="2147068"/>
            <a:ext cx="3148531" cy="19774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Solutions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Built an enterprise RAG platform using Azure OpenAI Service and Azure AI Search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Unified knowledge from multiple repositories into a single conversational interface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Enabled semantic and vector search for accurate, contextual responses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Implemented responsible AI guardrails with Azure AI Content Safety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Established scalable governance, monitoring, and enterprise-grade architecture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991A4AA-C42F-A953-C181-05F869AB9069}"/>
              </a:ext>
            </a:extLst>
          </p:cNvPr>
          <p:cNvSpPr txBox="1"/>
          <p:nvPr/>
        </p:nvSpPr>
        <p:spPr>
          <a:xfrm>
            <a:off x="8537875" y="2147068"/>
            <a:ext cx="2884035" cy="223907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Results</a:t>
            </a:r>
            <a:endParaRPr lang="en-US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1,400+ users onboarded in two months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900+ daily queries processed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4,991 hours saved through faster knowledge access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Impact assessments reduced from weeks to days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50–60% automation in sales collateral creation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99.5% positive user satisfaction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  <a:p>
            <a:pPr marL="171450" lvl="0" indent="-171450" fontAlgn="base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Foundation established for future agentic AI initiatives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1FB4AD1C-437E-50F4-F629-8D6E6B56A5B3}"/>
              </a:ext>
            </a:extLst>
          </p:cNvPr>
          <p:cNvSpPr txBox="1"/>
          <p:nvPr/>
        </p:nvSpPr>
        <p:spPr>
          <a:xfrm>
            <a:off x="291371" y="217501"/>
            <a:ext cx="1084679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>
                <a:solidFill>
                  <a:srgbClr val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AI-powered knowledge hub</a:t>
            </a:r>
            <a:r>
              <a:rPr lang="en-IN" sz="4800" b="1" dirty="0">
                <a:solidFill>
                  <a:srgbClr val="000000"/>
                </a:solidFill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4800" b="1" dirty="0">
              <a:solidFill>
                <a:srgbClr val="000000"/>
              </a:solidFill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D5DE48-E142-DB04-758B-487A9B5D24AD}"/>
              </a:ext>
            </a:extLst>
          </p:cNvPr>
          <p:cNvCxnSpPr>
            <a:cxnSpLocks/>
          </p:cNvCxnSpPr>
          <p:nvPr/>
        </p:nvCxnSpPr>
        <p:spPr>
          <a:xfrm>
            <a:off x="291371" y="1934870"/>
            <a:ext cx="11391548" cy="0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8B208B-BE51-EE3B-BABC-4D0CE8C7FD6F}"/>
              </a:ext>
            </a:extLst>
          </p:cNvPr>
          <p:cNvCxnSpPr>
            <a:cxnSpLocks/>
          </p:cNvCxnSpPr>
          <p:nvPr/>
        </p:nvCxnSpPr>
        <p:spPr>
          <a:xfrm flipV="1">
            <a:off x="8188989" y="2260051"/>
            <a:ext cx="0" cy="3048682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9D3DD2-779A-3661-C932-114710B350CA}"/>
              </a:ext>
            </a:extLst>
          </p:cNvPr>
          <p:cNvCxnSpPr>
            <a:cxnSpLocks/>
          </p:cNvCxnSpPr>
          <p:nvPr/>
        </p:nvCxnSpPr>
        <p:spPr>
          <a:xfrm flipV="1">
            <a:off x="4380253" y="2260051"/>
            <a:ext cx="0" cy="3048682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6">
            <a:extLst>
              <a:ext uri="{FF2B5EF4-FFF2-40B4-BE49-F238E27FC236}">
                <a16:creationId xmlns:a16="http://schemas.microsoft.com/office/drawing/2014/main" id="{AA631BFB-2B73-5F95-8BA0-C2B80F677625}"/>
              </a:ext>
            </a:extLst>
          </p:cNvPr>
          <p:cNvSpPr txBox="1"/>
          <p:nvPr/>
        </p:nvSpPr>
        <p:spPr>
          <a:xfrm>
            <a:off x="390595" y="2147068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IN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The Pressure Points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E4E9A8-0416-CC4D-99CB-CCE8EF49E835}"/>
              </a:ext>
            </a:extLst>
          </p:cNvPr>
          <p:cNvSpPr/>
          <p:nvPr/>
        </p:nvSpPr>
        <p:spPr>
          <a:xfrm>
            <a:off x="2466074" y="2610751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US" b="1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99">
            <a:extLst>
              <a:ext uri="{FF2B5EF4-FFF2-40B4-BE49-F238E27FC236}">
                <a16:creationId xmlns:a16="http://schemas.microsoft.com/office/drawing/2014/main" id="{2ED8E9D1-A4D0-B0B4-74CB-8050A7124521}"/>
              </a:ext>
            </a:extLst>
          </p:cNvPr>
          <p:cNvSpPr txBox="1"/>
          <p:nvPr/>
        </p:nvSpPr>
        <p:spPr>
          <a:xfrm>
            <a:off x="387817" y="3110299"/>
            <a:ext cx="1764256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Knowledge scattered across multiple repositories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2" name="TextBox 102">
            <a:extLst>
              <a:ext uri="{FF2B5EF4-FFF2-40B4-BE49-F238E27FC236}">
                <a16:creationId xmlns:a16="http://schemas.microsoft.com/office/drawing/2014/main" id="{10B526E1-8B8E-E0D2-9922-B0BE7F8DF11F}"/>
              </a:ext>
            </a:extLst>
          </p:cNvPr>
          <p:cNvSpPr txBox="1"/>
          <p:nvPr/>
        </p:nvSpPr>
        <p:spPr>
          <a:xfrm>
            <a:off x="2466073" y="3110299"/>
            <a:ext cx="1666975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Legacy search lacked contextual understanding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3" name="TextBox 100">
            <a:extLst>
              <a:ext uri="{FF2B5EF4-FFF2-40B4-BE49-F238E27FC236}">
                <a16:creationId xmlns:a16="http://schemas.microsoft.com/office/drawing/2014/main" id="{D9D9AFAB-246E-B814-1D0C-34B3627E1967}"/>
              </a:ext>
            </a:extLst>
          </p:cNvPr>
          <p:cNvSpPr txBox="1"/>
          <p:nvPr/>
        </p:nvSpPr>
        <p:spPr>
          <a:xfrm>
            <a:off x="390595" y="4260005"/>
            <a:ext cx="1345841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Critical information was difficult to find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4" name="TextBox 103">
            <a:extLst>
              <a:ext uri="{FF2B5EF4-FFF2-40B4-BE49-F238E27FC236}">
                <a16:creationId xmlns:a16="http://schemas.microsoft.com/office/drawing/2014/main" id="{100FE54E-40EE-3852-B7B6-77562820EEB3}"/>
              </a:ext>
            </a:extLst>
          </p:cNvPr>
          <p:cNvSpPr txBox="1"/>
          <p:nvPr/>
        </p:nvSpPr>
        <p:spPr>
          <a:xfrm>
            <a:off x="2466073" y="4260005"/>
            <a:ext cx="1595221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Manual research slowed decision-making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9CB086-761E-56CE-CA67-C08BB2B63976}"/>
              </a:ext>
            </a:extLst>
          </p:cNvPr>
          <p:cNvSpPr/>
          <p:nvPr/>
        </p:nvSpPr>
        <p:spPr>
          <a:xfrm>
            <a:off x="390595" y="3771382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C4BC95-0460-3957-7C5C-1151C5FD4FEA}"/>
              </a:ext>
            </a:extLst>
          </p:cNvPr>
          <p:cNvSpPr/>
          <p:nvPr/>
        </p:nvSpPr>
        <p:spPr>
          <a:xfrm>
            <a:off x="390595" y="2610751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B88BE75-4A94-0E36-EB4D-E0EBF330322A}"/>
              </a:ext>
            </a:extLst>
          </p:cNvPr>
          <p:cNvSpPr/>
          <p:nvPr/>
        </p:nvSpPr>
        <p:spPr>
          <a:xfrm>
            <a:off x="2478568" y="3771382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03">
            <a:extLst>
              <a:ext uri="{FF2B5EF4-FFF2-40B4-BE49-F238E27FC236}">
                <a16:creationId xmlns:a16="http://schemas.microsoft.com/office/drawing/2014/main" id="{3161BB31-5BBC-EC79-7DF2-DB61C08D2EC9}"/>
              </a:ext>
            </a:extLst>
          </p:cNvPr>
          <p:cNvSpPr txBox="1"/>
          <p:nvPr/>
        </p:nvSpPr>
        <p:spPr>
          <a:xfrm>
            <a:off x="969659" y="4929610"/>
            <a:ext cx="2459427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Needed a secure, scalable AI-powered knowledge platform</a:t>
            </a:r>
            <a:r>
              <a:rPr lang="en-IN" sz="1100" dirty="0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 </a:t>
            </a:r>
            <a:endParaRPr lang="en-US" sz="1100" dirty="0">
              <a:latin typeface="Segoe UI" panose="020B0502040204020203" pitchFamily="34" charset="0"/>
              <a:ea typeface="+mn-lt"/>
              <a:cs typeface="Segoe UI" panose="020B050204020402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3DC6D37-01E4-2730-1985-F0F765C459DA}"/>
              </a:ext>
            </a:extLst>
          </p:cNvPr>
          <p:cNvSpPr/>
          <p:nvPr/>
        </p:nvSpPr>
        <p:spPr>
          <a:xfrm>
            <a:off x="390595" y="4889040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00450807"/>
      </p:ext>
    </p:extLst>
  </p:cSld>
  <p:clrMapOvr>
    <a:masterClrMapping/>
  </p:clrMapOvr>
</p:sld>
</file>

<file path=ppt/theme/theme1.xml><?xml version="1.0" encoding="utf-8"?>
<a:theme xmlns:a="http://schemas.openxmlformats.org/drawingml/2006/main" name="2_Sonata - Ligh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1FBA3BF4E77A41AF443D635403B8B2" ma:contentTypeVersion="15" ma:contentTypeDescription="Create a new document." ma:contentTypeScope="" ma:versionID="9d2d0fd2cd00cfef0cb05d64816f713d">
  <xsd:schema xmlns:xsd="http://www.w3.org/2001/XMLSchema" xmlns:xs="http://www.w3.org/2001/XMLSchema" xmlns:p="http://schemas.microsoft.com/office/2006/metadata/properties" xmlns:ns2="0efdac34-9db6-427b-8ab8-479c40b5e3c8" xmlns:ns3="b208fce4-3e29-477c-a989-e36b5cecf3bb" targetNamespace="http://schemas.microsoft.com/office/2006/metadata/properties" ma:root="true" ma:fieldsID="b6044b58272540f99a88e0d1407b3399" ns2:_="" ns3:_="">
    <xsd:import namespace="0efdac34-9db6-427b-8ab8-479c40b5e3c8"/>
    <xsd:import namespace="b208fce4-3e29-477c-a989-e36b5cecf3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fdac34-9db6-427b-8ab8-479c40b5e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f0ce735-7fc1-4351-94dd-0d0811129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8fce4-3e29-477c-a989-e36b5cecf3b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927106b-4ea5-4f83-8e20-b202c06a3b3c}" ma:internalName="TaxCatchAll" ma:showField="CatchAllData" ma:web="b208fce4-3e29-477c-a989-e36b5cecf3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fdac34-9db6-427b-8ab8-479c40b5e3c8">
      <Terms xmlns="http://schemas.microsoft.com/office/infopath/2007/PartnerControls"/>
    </lcf76f155ced4ddcb4097134ff3c332f>
    <TaxCatchAll xmlns="b208fce4-3e29-477c-a989-e36b5cecf3b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F5C4BF-9228-405A-B1B3-9BD51C06B9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fdac34-9db6-427b-8ab8-479c40b5e3c8"/>
    <ds:schemaRef ds:uri="b208fce4-3e29-477c-a989-e36b5cecf3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2C94BC-195B-48DB-8BA2-1133E9A58A42}">
  <ds:schemaRefs>
    <ds:schemaRef ds:uri="http://schemas.microsoft.com/office/infopath/2007/PartnerControls"/>
    <ds:schemaRef ds:uri="0efdac34-9db6-427b-8ab8-479c40b5e3c8"/>
    <ds:schemaRef ds:uri="http://purl.org/dc/elements/1.1/"/>
    <ds:schemaRef ds:uri="http://www.w3.org/XML/1998/namespace"/>
    <ds:schemaRef ds:uri="b208fce4-3e29-477c-a989-e36b5cecf3bb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7100711-CCE9-47E5-AB8C-3B7ABD267D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170</Words>
  <Application>Microsoft Macintosh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Segoe UI</vt:lpstr>
      <vt:lpstr>2_Sonata - Light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Anirudha R</cp:lastModifiedBy>
  <cp:revision>34</cp:revision>
  <dcterms:created xsi:type="dcterms:W3CDTF">2026-06-18T12:01:49Z</dcterms:created>
  <dcterms:modified xsi:type="dcterms:W3CDTF">2026-07-16T07:02:08Z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0x010100FE1FBA3BF4E77A41AF443D635403B8B2</vt:lpwstr>
  </property>
  <property fmtid="{D5CDD505-2E9C-101B-9397-08002B2CF9AE}" pid="3" name="MediaServiceImageTags">
    <vt:lpwstr/>
  </property>
</Properties>
</file>