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CFA53C47-BF66-E2A1-F2D3-2192FC3D332E}"/>
    <pc:docChg chg="modSld">
      <pc:chgData name="Poojitha Jayadevan" userId="S::poojitha.j@sonata-software.com::cf5319fc-0ad7-4490-82c9-00b9087f3f27" providerId="AD" clId="Web-{CFA53C47-BF66-E2A1-F2D3-2192FC3D332E}" dt="2025-10-30T05:38:31.517" v="111" actId="20577"/>
      <pc:docMkLst>
        <pc:docMk/>
      </pc:docMkLst>
      <pc:sldChg chg="addSp delSp modSp">
        <pc:chgData name="Poojitha Jayadevan" userId="S::poojitha.j@sonata-software.com::cf5319fc-0ad7-4490-82c9-00b9087f3f27" providerId="AD" clId="Web-{CFA53C47-BF66-E2A1-F2D3-2192FC3D332E}" dt="2025-10-30T05:38:31.517" v="111" actId="20577"/>
        <pc:sldMkLst>
          <pc:docMk/>
          <pc:sldMk cId="109857222" sldId="256"/>
        </pc:sldMkLst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2-10T10:25:50.585" v="142" actId="1076"/>
      <pc:docMkLst>
        <pc:docMk/>
      </pc:docMkLst>
      <pc:sldChg chg="addSp delSp modSp mod">
        <pc:chgData name="Anirudha R" userId="0810086d-6cd7-4224-90f1-a552785c16d7" providerId="ADAL" clId="{BB50BC70-A36B-45D1-8E68-B2557D173A01}" dt="2025-12-10T10:25:50.585" v="142" actId="1076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5-12-10T10:24:27.210" v="124" actId="1076"/>
          <ac:spMkLst>
            <pc:docMk/>
            <pc:sldMk cId="109857222" sldId="256"/>
            <ac:spMk id="2" creationId="{BBD12EFF-9F1F-759B-6894-4580B46FC813}"/>
          </ac:spMkLst>
        </pc:spChg>
        <pc:spChg chg="add del mod">
          <ac:chgData name="Anirudha R" userId="0810086d-6cd7-4224-90f1-a552785c16d7" providerId="ADAL" clId="{BB50BC70-A36B-45D1-8E68-B2557D173A01}" dt="2025-12-10T10:25:12.773" v="132" actId="478"/>
          <ac:spMkLst>
            <pc:docMk/>
            <pc:sldMk cId="109857222" sldId="256"/>
            <ac:spMk id="3" creationId="{91B68152-355E-2709-8082-D05452230195}"/>
          </ac:spMkLst>
        </pc:spChg>
        <pc:spChg chg="mod">
          <ac:chgData name="Anirudha R" userId="0810086d-6cd7-4224-90f1-a552785c16d7" providerId="ADAL" clId="{BB50BC70-A36B-45D1-8E68-B2557D173A01}" dt="2025-12-10T10:24:16.550" v="121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2-10T10:25:50.585" v="142" actId="1076"/>
          <ac:spMkLst>
            <pc:docMk/>
            <pc:sldMk cId="109857222" sldId="256"/>
            <ac:spMk id="5" creationId="{C83B5CE8-84AB-DA9F-9436-564D7355A278}"/>
          </ac:spMkLst>
        </pc:spChg>
        <pc:spChg chg="del">
          <ac:chgData name="Anirudha R" userId="0810086d-6cd7-4224-90f1-a552785c16d7" providerId="ADAL" clId="{BB50BC70-A36B-45D1-8E68-B2557D173A01}" dt="2025-12-10T10:22:20.389" v="98" actId="478"/>
          <ac:spMkLst>
            <pc:docMk/>
            <pc:sldMk cId="109857222" sldId="256"/>
            <ac:spMk id="6" creationId="{74AA6302-8E45-C322-43C9-8DBE34DAC47E}"/>
          </ac:spMkLst>
        </pc:spChg>
        <pc:spChg chg="add del">
          <ac:chgData name="Anirudha R" userId="0810086d-6cd7-4224-90f1-a552785c16d7" providerId="ADAL" clId="{BB50BC70-A36B-45D1-8E68-B2557D173A01}" dt="2025-12-10T10:20:07.006" v="63" actId="478"/>
          <ac:spMkLst>
            <pc:docMk/>
            <pc:sldMk cId="109857222" sldId="256"/>
            <ac:spMk id="7" creationId="{CFAC1CCD-F2AC-4C70-8527-74711EB02D2C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8" creationId="{54B62B7C-3B24-4966-8B7F-798504EA348F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9" creationId="{E78C9E7A-5509-441A-8EC6-EBFC8386C6A7}"/>
          </ac:spMkLst>
        </pc:spChg>
        <pc:spChg chg="mod">
          <ac:chgData name="Anirudha R" userId="0810086d-6cd7-4224-90f1-a552785c16d7" providerId="ADAL" clId="{BB50BC70-A36B-45D1-8E68-B2557D173A01}" dt="2025-12-10T10:24:09.113" v="120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2-10T10:20:06.001" v="61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2-10T10:25:40.201" v="139" actId="14100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2-10T10:20:06.001" v="61" actId="1076"/>
          <ac:spMkLst>
            <pc:docMk/>
            <pc:sldMk cId="109857222" sldId="256"/>
            <ac:spMk id="23" creationId="{A5E4AA9F-80F9-D831-45AC-7791F8DABFEF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24" creationId="{22CC7236-7F48-BE41-0B88-CD3EAEF98997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2-10T10:25:37.488" v="138" actId="14100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2-10T10:25:16.649" v="133" actId="1076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2-10T10:25:45.591" v="140" actId="1076"/>
          <ac:spMkLst>
            <pc:docMk/>
            <pc:sldMk cId="109857222" sldId="256"/>
            <ac:spMk id="29" creationId="{04ADB9CC-6036-5B9F-1356-02DA6F03F24B}"/>
          </ac:spMkLst>
        </pc:spChg>
        <pc:spChg chg="add del mod">
          <ac:chgData name="Anirudha R" userId="0810086d-6cd7-4224-90f1-a552785c16d7" providerId="ADAL" clId="{BB50BC70-A36B-45D1-8E68-B2557D173A01}" dt="2025-12-10T10:25:12.773" v="132" actId="478"/>
          <ac:spMkLst>
            <pc:docMk/>
            <pc:sldMk cId="109857222" sldId="256"/>
            <ac:spMk id="30" creationId="{82160303-B9A1-8DCD-28AA-0D40953FD10C}"/>
          </ac:spMkLst>
        </pc:sp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0" creationId="{627CB218-C496-374F-C222-593DC0A956DC}"/>
          </ac:cxnSpMkLst>
        </pc:cxn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1" creationId="{B7C10037-0A5B-1E22-7F83-63E39553E5A3}"/>
          </ac:cxnSpMkLst>
        </pc:cxnChg>
        <pc:cxnChg chg="add del">
          <ac:chgData name="Anirudha R" userId="0810086d-6cd7-4224-90f1-a552785c16d7" providerId="ADAL" clId="{BB50BC70-A36B-45D1-8E68-B2557D173A01}" dt="2025-12-10T10:20:06.378" v="62" actId="478"/>
          <ac:cxnSpMkLst>
            <pc:docMk/>
            <pc:sldMk cId="109857222" sldId="256"/>
            <ac:cxnSpMk id="13" creationId="{4CF4E5AC-B001-730F-634A-93A83F4E1AEC}"/>
          </ac:cxnSpMkLst>
        </pc:cxnChg>
        <pc:cxnChg chg="del">
          <ac:chgData name="Anirudha R" userId="0810086d-6cd7-4224-90f1-a552785c16d7" providerId="ADAL" clId="{BB50BC70-A36B-45D1-8E68-B2557D173A01}" dt="2025-12-10T10:22:20.389" v="98" actId="478"/>
          <ac:cxnSpMkLst>
            <pc:docMk/>
            <pc:sldMk cId="109857222" sldId="256"/>
            <ac:cxnSpMk id="14" creationId="{63C2C966-49F2-A8AA-2ECD-2D3DF58E8A92}"/>
          </ac:cxnSpMkLst>
        </pc:cxn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5" creationId="{93B566BE-2D84-C658-2204-0D96E33339F0}"/>
          </ac:cxnSpMkLst>
        </pc:cxnChg>
        <pc:cxnChg chg="mod">
          <ac:chgData name="Anirudha R" userId="0810086d-6cd7-4224-90f1-a552785c16d7" providerId="ADAL" clId="{BB50BC70-A36B-45D1-8E68-B2557D173A01}" dt="2025-12-10T10:25:47.522" v="141" actId="1076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023018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Modernizing operations to build a smarter, connected retail and automotive service network.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7522743" y="2746977"/>
            <a:ext cx="3646359" cy="231601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Microsoft Dynamics 365 as a unified, cloud-based ERP to replace the legacy AX 2009 system. Finance, retail, and supply chain processes were streamlined, and industry-specific automotive modules were modernized. A tailored tire store application improved frontline workflows, while integrating 40+ systems centralized data across operations. Using a phased rollout, Sonata ensured smooth adoption—establishing a scalable digital foundation for innovation, efficiency, and customer experience excellence.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40345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Accelerating digital traction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6962505" y="2799515"/>
            <a:ext cx="0" cy="246103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378343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592861"/>
            <a:ext cx="160985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AX 2009 ERP was costly and slowed agility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378342" y="3592861"/>
            <a:ext cx="200264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40+ disconnected systems caused inefficiencies and data silos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4764168" y="3630881"/>
            <a:ext cx="175073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 legacy modules limited integration and scalability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4764167" y="316572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4890454"/>
            <a:ext cx="144970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 unified BI platform for real-time insights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42529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2378343" y="4844991"/>
            <a:ext cx="216379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Fragmented operations hindered consistent omnichannel experiences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380749" y="43713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8" y="1772565"/>
            <a:ext cx="1012663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Canadian tire and automotive services retailer partnered with Sonata Software to modernize its 13-year-old ERP, creating a unified cloud platform that improves experiences, empowers associates, and fuels innovation.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3AD9B8010F4FA97B4F355E22E99C" ma:contentTypeVersion="8" ma:contentTypeDescription="Create a new document." ma:contentTypeScope="" ma:versionID="3631cd8260ae17044e30c0ef793a4cf9">
  <xsd:schema xmlns:xsd="http://www.w3.org/2001/XMLSchema" xmlns:xs="http://www.w3.org/2001/XMLSchema" xmlns:p="http://schemas.microsoft.com/office/2006/metadata/properties" xmlns:ns2="b1f8b53c-8b8c-4c4c-bd1a-ed98c5bb43d7" targetNamespace="http://schemas.microsoft.com/office/2006/metadata/properties" ma:root="true" ma:fieldsID="12955f76ea5459f068db32d7a2124f97" ns2:_="">
    <xsd:import namespace="b1f8b53c-8b8c-4c4c-bd1a-ed98c5bb43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8b53c-8b8c-4c4c-bd1a-ed98c5bb4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f8b53c-8b8c-4c4c-bd1a-ed98c5bb43d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9477ED-9C38-41CB-8D76-ED4911CB0C58}"/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181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2025-12-10T10:25:51Z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0x0101002B723AD9B8010F4FA97B4F355E22E99C</vt:lpwstr>
  </property>
  <property fmtid="{D5CDD505-2E9C-101B-9397-08002B2CF9AE}" pid="3" name="MediaServiceImageTags">
    <vt:lpwstr/>
  </property>
</Properties>
</file>