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slides/slide1.xml" ContentType="application/vnd.openxmlformats-officedocument.presentationml.slide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ppt/revisionInfo.xml" ContentType="application/vnd.ms-powerpoint.revisioninfo+xml"/>
  <Override PartName="/docProps/app.xml" ContentType="application/vnd.openxmlformats-officedocument.extended-properties+xml"/>
  <Override PartName="/ppt/changesInfos/changesInfo1.xml" ContentType="application/vnd.ms-powerpoint.changesinfo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2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DA063E6-FD3E-9D4A-399C-2BD11F863477}" v="2" dt="2024-12-11T06:36:14.531"/>
    <p1510:client id="{B8EBD0BC-FE0B-4916-F877-315CBB6B4AC2}" v="157" dt="2024-12-11T06:23:21.34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240" autoAdjust="0"/>
    <p:restoredTop sz="94660"/>
  </p:normalViewPr>
  <p:slideViewPr>
    <p:cSldViewPr snapToGrid="0">
      <p:cViewPr>
        <p:scale>
          <a:sx n="75" d="100"/>
          <a:sy n="75" d="100"/>
        </p:scale>
        <p:origin x="1118" y="144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11" Type="http://schemas.openxmlformats.org/officeDocument/2006/relationships/customXml" Target="../customXml/item3.xml"/><Relationship Id="rId5" Type="http://schemas.openxmlformats.org/officeDocument/2006/relationships/theme" Target="theme/theme1.xml"/><Relationship Id="rId10" Type="http://schemas.openxmlformats.org/officeDocument/2006/relationships/customXml" Target="../customXml/item2.xml"/><Relationship Id="rId4" Type="http://schemas.openxmlformats.org/officeDocument/2006/relationships/viewProps" Target="viewProps.xml"/><Relationship Id="rId9" Type="http://schemas.openxmlformats.org/officeDocument/2006/relationships/customXml" Target="../customXml/item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oojitha Jayadevan" userId="S::poojitha.j@sonata-software.com::cf5319fc-0ad7-4490-82c9-00b9087f3f27" providerId="AD" clId="Web-{B8EBD0BC-FE0B-4916-F877-315CBB6B4AC2}"/>
    <pc:docChg chg="addSld delSld modSld">
      <pc:chgData name="Poojitha Jayadevan" userId="S::poojitha.j@sonata-software.com::cf5319fc-0ad7-4490-82c9-00b9087f3f27" providerId="AD" clId="Web-{B8EBD0BC-FE0B-4916-F877-315CBB6B4AC2}" dt="2024-12-11T06:23:21.344" v="94"/>
      <pc:docMkLst>
        <pc:docMk/>
      </pc:docMkLst>
      <pc:sldChg chg="del">
        <pc:chgData name="Poojitha Jayadevan" userId="S::poojitha.j@sonata-software.com::cf5319fc-0ad7-4490-82c9-00b9087f3f27" providerId="AD" clId="Web-{B8EBD0BC-FE0B-4916-F877-315CBB6B4AC2}" dt="2024-12-11T06:23:21.344" v="94"/>
        <pc:sldMkLst>
          <pc:docMk/>
          <pc:sldMk cId="109857222" sldId="256"/>
        </pc:sldMkLst>
      </pc:sldChg>
      <pc:sldChg chg="addSp delSp modSp add">
        <pc:chgData name="Poojitha Jayadevan" userId="S::poojitha.j@sonata-software.com::cf5319fc-0ad7-4490-82c9-00b9087f3f27" providerId="AD" clId="Web-{B8EBD0BC-FE0B-4916-F877-315CBB6B4AC2}" dt="2024-12-11T06:23:13.828" v="93" actId="1076"/>
        <pc:sldMkLst>
          <pc:docMk/>
          <pc:sldMk cId="3013969633" sldId="262"/>
        </pc:sldMkLst>
        <pc:spChg chg="mod">
          <ac:chgData name="Poojitha Jayadevan" userId="S::poojitha.j@sonata-software.com::cf5319fc-0ad7-4490-82c9-00b9087f3f27" providerId="AD" clId="Web-{B8EBD0BC-FE0B-4916-F877-315CBB6B4AC2}" dt="2024-12-11T06:19:31.116" v="6" actId="20577"/>
          <ac:spMkLst>
            <pc:docMk/>
            <pc:sldMk cId="3013969633" sldId="262"/>
            <ac:spMk id="2" creationId="{4B65C109-757E-74AC-7D85-FB82997ECCF3}"/>
          </ac:spMkLst>
        </pc:spChg>
        <pc:spChg chg="mod">
          <ac:chgData name="Poojitha Jayadevan" userId="S::poojitha.j@sonata-software.com::cf5319fc-0ad7-4490-82c9-00b9087f3f27" providerId="AD" clId="Web-{B8EBD0BC-FE0B-4916-F877-315CBB6B4AC2}" dt="2024-12-11T06:20:38.291" v="34" actId="20577"/>
          <ac:spMkLst>
            <pc:docMk/>
            <pc:sldMk cId="3013969633" sldId="262"/>
            <ac:spMk id="4" creationId="{E229E25B-83E5-F133-4B68-46932CC4844B}"/>
          </ac:spMkLst>
        </pc:spChg>
        <pc:spChg chg="mod">
          <ac:chgData name="Poojitha Jayadevan" userId="S::poojitha.j@sonata-software.com::cf5319fc-0ad7-4490-82c9-00b9087f3f27" providerId="AD" clId="Web-{B8EBD0BC-FE0B-4916-F877-315CBB6B4AC2}" dt="2024-12-11T06:22:46.139" v="76" actId="20577"/>
          <ac:spMkLst>
            <pc:docMk/>
            <pc:sldMk cId="3013969633" sldId="262"/>
            <ac:spMk id="6" creationId="{AE260E52-D220-C6CF-F658-688301BF55C4}"/>
          </ac:spMkLst>
        </pc:spChg>
        <pc:spChg chg="add mod">
          <ac:chgData name="Poojitha Jayadevan" userId="S::poojitha.j@sonata-software.com::cf5319fc-0ad7-4490-82c9-00b9087f3f27" providerId="AD" clId="Web-{B8EBD0BC-FE0B-4916-F877-315CBB6B4AC2}" dt="2024-12-11T06:20:50.026" v="35" actId="20577"/>
          <ac:spMkLst>
            <pc:docMk/>
            <pc:sldMk cId="3013969633" sldId="262"/>
            <ac:spMk id="7" creationId="{D7760576-BE0C-40AF-B4C8-86243FE981D4}"/>
          </ac:spMkLst>
        </pc:spChg>
        <pc:spChg chg="add mod">
          <ac:chgData name="Poojitha Jayadevan" userId="S::poojitha.j@sonata-software.com::cf5319fc-0ad7-4490-82c9-00b9087f3f27" providerId="AD" clId="Web-{B8EBD0BC-FE0B-4916-F877-315CBB6B4AC2}" dt="2024-12-11T06:20:30.165" v="33" actId="20577"/>
          <ac:spMkLst>
            <pc:docMk/>
            <pc:sldMk cId="3013969633" sldId="262"/>
            <ac:spMk id="8" creationId="{D4C76486-BDC7-41BA-95DB-852F9834DE31}"/>
          </ac:spMkLst>
        </pc:spChg>
        <pc:spChg chg="mod">
          <ac:chgData name="Poojitha Jayadevan" userId="S::poojitha.j@sonata-software.com::cf5319fc-0ad7-4490-82c9-00b9087f3f27" providerId="AD" clId="Web-{B8EBD0BC-FE0B-4916-F877-315CBB6B4AC2}" dt="2024-12-11T06:23:13.828" v="93" actId="1076"/>
          <ac:spMkLst>
            <pc:docMk/>
            <pc:sldMk cId="3013969633" sldId="262"/>
            <ac:spMk id="9" creationId="{74AA6302-8E45-C322-43C9-8DBE34DAC47E}"/>
          </ac:spMkLst>
        </pc:spChg>
        <pc:spChg chg="add mod">
          <ac:chgData name="Poojitha Jayadevan" userId="S::poojitha.j@sonata-software.com::cf5319fc-0ad7-4490-82c9-00b9087f3f27" providerId="AD" clId="Web-{B8EBD0BC-FE0B-4916-F877-315CBB6B4AC2}" dt="2024-12-11T06:21:43.824" v="48" actId="20577"/>
          <ac:spMkLst>
            <pc:docMk/>
            <pc:sldMk cId="3013969633" sldId="262"/>
            <ac:spMk id="11" creationId="{D7760576-BE0C-40AF-B4C8-86243FE981D4}"/>
          </ac:spMkLst>
        </pc:spChg>
        <pc:spChg chg="add mod">
          <ac:chgData name="Poojitha Jayadevan" userId="S::poojitha.j@sonata-software.com::cf5319fc-0ad7-4490-82c9-00b9087f3f27" providerId="AD" clId="Web-{B8EBD0BC-FE0B-4916-F877-315CBB6B4AC2}" dt="2024-12-11T06:21:24.589" v="45" actId="20577"/>
          <ac:spMkLst>
            <pc:docMk/>
            <pc:sldMk cId="3013969633" sldId="262"/>
            <ac:spMk id="12" creationId="{D4C76486-BDC7-41BA-95DB-852F9834DE31}"/>
          </ac:spMkLst>
        </pc:spChg>
        <pc:spChg chg="add mod">
          <ac:chgData name="Poojitha Jayadevan" userId="S::poojitha.j@sonata-software.com::cf5319fc-0ad7-4490-82c9-00b9087f3f27" providerId="AD" clId="Web-{B8EBD0BC-FE0B-4916-F877-315CBB6B4AC2}" dt="2024-12-11T06:21:21.667" v="43" actId="1076"/>
          <ac:spMkLst>
            <pc:docMk/>
            <pc:sldMk cId="3013969633" sldId="262"/>
            <ac:spMk id="14" creationId="{DBD513E0-6D55-CFD2-D67B-A57C10E1983B}"/>
          </ac:spMkLst>
        </pc:spChg>
        <pc:spChg chg="add mod">
          <ac:chgData name="Poojitha Jayadevan" userId="S::poojitha.j@sonata-software.com::cf5319fc-0ad7-4490-82c9-00b9087f3f27" providerId="AD" clId="Web-{B8EBD0BC-FE0B-4916-F877-315CBB6B4AC2}" dt="2024-12-11T06:21:17.167" v="42" actId="1076"/>
          <ac:spMkLst>
            <pc:docMk/>
            <pc:sldMk cId="3013969633" sldId="262"/>
            <ac:spMk id="15" creationId="{1DD7DCC7-23E0-74B7-19C1-A4DBDBCD7BA4}"/>
          </ac:spMkLst>
        </pc:spChg>
        <pc:spChg chg="mod">
          <ac:chgData name="Poojitha Jayadevan" userId="S::poojitha.j@sonata-software.com::cf5319fc-0ad7-4490-82c9-00b9087f3f27" providerId="AD" clId="Web-{B8EBD0BC-FE0B-4916-F877-315CBB6B4AC2}" dt="2024-12-11T06:22:57.155" v="81" actId="20577"/>
          <ac:spMkLst>
            <pc:docMk/>
            <pc:sldMk cId="3013969633" sldId="262"/>
            <ac:spMk id="27" creationId="{C83B5CE8-84AB-DA9F-9436-564D7355A278}"/>
          </ac:spMkLst>
        </pc:spChg>
        <pc:spChg chg="mod">
          <ac:chgData name="Poojitha Jayadevan" userId="S::poojitha.j@sonata-software.com::cf5319fc-0ad7-4490-82c9-00b9087f3f27" providerId="AD" clId="Web-{B8EBD0BC-FE0B-4916-F877-315CBB6B4AC2}" dt="2024-12-11T06:19:45.883" v="11" actId="20577"/>
          <ac:spMkLst>
            <pc:docMk/>
            <pc:sldMk cId="3013969633" sldId="262"/>
            <ac:spMk id="61" creationId="{073B5934-B76F-407A-9388-142430D76D2C}"/>
          </ac:spMkLst>
        </pc:spChg>
        <pc:spChg chg="mod">
          <ac:chgData name="Poojitha Jayadevan" userId="S::poojitha.j@sonata-software.com::cf5319fc-0ad7-4490-82c9-00b9087f3f27" providerId="AD" clId="Web-{B8EBD0BC-FE0B-4916-F877-315CBB6B4AC2}" dt="2024-12-11T06:19:55.133" v="23" actId="20577"/>
          <ac:spMkLst>
            <pc:docMk/>
            <pc:sldMk cId="3013969633" sldId="262"/>
            <ac:spMk id="62" creationId="{01EE6916-3296-47C0-ACC7-06EF2C78BADF}"/>
          </ac:spMkLst>
        </pc:spChg>
        <pc:spChg chg="mod">
          <ac:chgData name="Poojitha Jayadevan" userId="S::poojitha.j@sonata-software.com::cf5319fc-0ad7-4490-82c9-00b9087f3f27" providerId="AD" clId="Web-{B8EBD0BC-FE0B-4916-F877-315CBB6B4AC2}" dt="2024-12-11T06:19:52.445" v="19" actId="20577"/>
          <ac:spMkLst>
            <pc:docMk/>
            <pc:sldMk cId="3013969633" sldId="262"/>
            <ac:spMk id="64" creationId="{E78C9E7A-5509-441A-8EC6-EBFC8386C6A7}"/>
          </ac:spMkLst>
        </pc:spChg>
        <pc:spChg chg="del">
          <ac:chgData name="Poojitha Jayadevan" userId="S::poojitha.j@sonata-software.com::cf5319fc-0ad7-4490-82c9-00b9087f3f27" providerId="AD" clId="Web-{B8EBD0BC-FE0B-4916-F877-315CBB6B4AC2}" dt="2024-12-11T06:19:58.899" v="26"/>
          <ac:spMkLst>
            <pc:docMk/>
            <pc:sldMk cId="3013969633" sldId="262"/>
            <ac:spMk id="66" creationId="{D7760576-BE0C-40AF-B4C8-86243FE981D4}"/>
          </ac:spMkLst>
        </pc:spChg>
        <pc:spChg chg="del">
          <ac:chgData name="Poojitha Jayadevan" userId="S::poojitha.j@sonata-software.com::cf5319fc-0ad7-4490-82c9-00b9087f3f27" providerId="AD" clId="Web-{B8EBD0BC-FE0B-4916-F877-315CBB6B4AC2}" dt="2024-12-11T06:19:58.899" v="25"/>
          <ac:spMkLst>
            <pc:docMk/>
            <pc:sldMk cId="3013969633" sldId="262"/>
            <ac:spMk id="67" creationId="{D4C76486-BDC7-41BA-95DB-852F9834DE31}"/>
          </ac:spMkLst>
        </pc:spChg>
        <pc:spChg chg="mod">
          <ac:chgData name="Poojitha Jayadevan" userId="S::poojitha.j@sonata-software.com::cf5319fc-0ad7-4490-82c9-00b9087f3f27" providerId="AD" clId="Web-{B8EBD0BC-FE0B-4916-F877-315CBB6B4AC2}" dt="2024-12-11T06:22:15.138" v="58" actId="20577"/>
          <ac:spMkLst>
            <pc:docMk/>
            <pc:sldMk cId="3013969633" sldId="262"/>
            <ac:spMk id="100" creationId="{4A023F7E-7E6C-63BA-06AA-A66A635F86CE}"/>
          </ac:spMkLst>
        </pc:spChg>
        <pc:spChg chg="mod">
          <ac:chgData name="Poojitha Jayadevan" userId="S::poojitha.j@sonata-software.com::cf5319fc-0ad7-4490-82c9-00b9087f3f27" providerId="AD" clId="Web-{B8EBD0BC-FE0B-4916-F877-315CBB6B4AC2}" dt="2024-12-11T06:22:28.842" v="62" actId="20577"/>
          <ac:spMkLst>
            <pc:docMk/>
            <pc:sldMk cId="3013969633" sldId="262"/>
            <ac:spMk id="101" creationId="{9101C7D4-1DF8-F8D2-CB03-AD4DD5E79C62}"/>
          </ac:spMkLst>
        </pc:spChg>
        <pc:spChg chg="mod">
          <ac:chgData name="Poojitha Jayadevan" userId="S::poojitha.j@sonata-software.com::cf5319fc-0ad7-4490-82c9-00b9087f3f27" providerId="AD" clId="Web-{B8EBD0BC-FE0B-4916-F877-315CBB6B4AC2}" dt="2024-12-11T06:22:34.654" v="66" actId="20577"/>
          <ac:spMkLst>
            <pc:docMk/>
            <pc:sldMk cId="3013969633" sldId="262"/>
            <ac:spMk id="103" creationId="{B1585D3F-CD24-8285-5B48-7566894739AE}"/>
          </ac:spMkLst>
        </pc:spChg>
        <pc:spChg chg="mod">
          <ac:chgData name="Poojitha Jayadevan" userId="S::poojitha.j@sonata-software.com::cf5319fc-0ad7-4490-82c9-00b9087f3f27" providerId="AD" clId="Web-{B8EBD0BC-FE0B-4916-F877-315CBB6B4AC2}" dt="2024-12-11T06:22:39.686" v="71" actId="20577"/>
          <ac:spMkLst>
            <pc:docMk/>
            <pc:sldMk cId="3013969633" sldId="262"/>
            <ac:spMk id="104" creationId="{37B77DFB-D7D0-B5E6-2FC1-2468DDF9629C}"/>
          </ac:spMkLst>
        </pc:spChg>
        <pc:cxnChg chg="add">
          <ac:chgData name="Poojitha Jayadevan" userId="S::poojitha.j@sonata-software.com::cf5319fc-0ad7-4490-82c9-00b9087f3f27" providerId="AD" clId="Web-{B8EBD0BC-FE0B-4916-F877-315CBB6B4AC2}" dt="2024-12-11T06:20:00.008" v="27"/>
          <ac:cxnSpMkLst>
            <pc:docMk/>
            <pc:sldMk cId="3013969633" sldId="262"/>
            <ac:cxnSpMk id="10" creationId="{4CD0CD19-73E7-4285-9CEC-8CF28CED0A50}"/>
          </ac:cxnSpMkLst>
        </pc:cxnChg>
        <pc:cxnChg chg="add mod">
          <ac:chgData name="Poojitha Jayadevan" userId="S::poojitha.j@sonata-software.com::cf5319fc-0ad7-4490-82c9-00b9087f3f27" providerId="AD" clId="Web-{B8EBD0BC-FE0B-4916-F877-315CBB6B4AC2}" dt="2024-12-11T06:20:05.743" v="31" actId="1076"/>
          <ac:cxnSpMkLst>
            <pc:docMk/>
            <pc:sldMk cId="3013969633" sldId="262"/>
            <ac:cxnSpMk id="13" creationId="{4CD0CD19-73E7-4285-9CEC-8CF28CED0A50}"/>
          </ac:cxnSpMkLst>
        </pc:cxnChg>
        <pc:cxnChg chg="add del mod">
          <ac:chgData name="Poojitha Jayadevan" userId="S::poojitha.j@sonata-software.com::cf5319fc-0ad7-4490-82c9-00b9087f3f27" providerId="AD" clId="Web-{B8EBD0BC-FE0B-4916-F877-315CBB6B4AC2}" dt="2024-12-11T06:21:04.245" v="41"/>
          <ac:cxnSpMkLst>
            <pc:docMk/>
            <pc:sldMk cId="3013969633" sldId="262"/>
            <ac:cxnSpMk id="16" creationId="{E7FF7249-73D0-EC0D-61CF-04A5981ECEB1}"/>
          </ac:cxnSpMkLst>
        </pc:cxnChg>
        <pc:cxnChg chg="del">
          <ac:chgData name="Poojitha Jayadevan" userId="S::poojitha.j@sonata-software.com::cf5319fc-0ad7-4490-82c9-00b9087f3f27" providerId="AD" clId="Web-{B8EBD0BC-FE0B-4916-F877-315CBB6B4AC2}" dt="2024-12-11T06:19:58.899" v="24"/>
          <ac:cxnSpMkLst>
            <pc:docMk/>
            <pc:sldMk cId="3013969633" sldId="262"/>
            <ac:cxnSpMk id="79" creationId="{4CD0CD19-73E7-4285-9CEC-8CF28CED0A50}"/>
          </ac:cxnSpMkLst>
        </pc:cxnChg>
      </pc:sldChg>
    </pc:docChg>
  </pc:docChgLst>
  <pc:docChgLst>
    <pc:chgData clId="Web-{5DA063E6-FD3E-9D4A-399C-2BD11F863477}"/>
    <pc:docChg chg="modSld">
      <pc:chgData name="" userId="" providerId="" clId="Web-{5DA063E6-FD3E-9D4A-399C-2BD11F863477}" dt="2024-12-11T06:36:14.531" v="0" actId="20577"/>
      <pc:docMkLst>
        <pc:docMk/>
      </pc:docMkLst>
      <pc:sldChg chg="modSp">
        <pc:chgData name="" userId="" providerId="" clId="Web-{5DA063E6-FD3E-9D4A-399C-2BD11F863477}" dt="2024-12-11T06:36:14.531" v="0" actId="20577"/>
        <pc:sldMkLst>
          <pc:docMk/>
          <pc:sldMk cId="3013969633" sldId="262"/>
        </pc:sldMkLst>
        <pc:spChg chg="mod">
          <ac:chgData name="" userId="" providerId="" clId="Web-{5DA063E6-FD3E-9D4A-399C-2BD11F863477}" dt="2024-12-11T06:36:14.531" v="0" actId="20577"/>
          <ac:spMkLst>
            <pc:docMk/>
            <pc:sldMk cId="3013969633" sldId="262"/>
            <ac:spMk id="100" creationId="{4A023F7E-7E6C-63BA-06AA-A66A635F86CE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46CE7D5-CF57-46EF-B807-FDD0502418D4}" type="datetimeFigureOut">
              <a:rPr lang="en-US" smtClean="0"/>
              <a:t>3/7/2025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46CE7D5-CF57-46EF-B807-FDD0502418D4}" type="datetimeFigureOut">
              <a:rPr lang="en-US" smtClean="0"/>
              <a:t>3/7/2025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46CE7D5-CF57-46EF-B807-FDD0502418D4}" type="datetimeFigureOut">
              <a:rPr lang="en-US" smtClean="0"/>
              <a:t>3/7/2025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46CE7D5-CF57-46EF-B807-FDD0502418D4}" type="datetimeFigureOut">
              <a:rPr lang="en-US" smtClean="0"/>
              <a:t>3/7/2025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46CE7D5-CF57-46EF-B807-FDD0502418D4}" type="datetimeFigureOut">
              <a:rPr lang="en-US" smtClean="0"/>
              <a:t>3/7/2025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46CE7D5-CF57-46EF-B807-FDD0502418D4}" type="datetimeFigureOut">
              <a:rPr lang="en-US" smtClean="0"/>
              <a:t>3/7/2025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46CE7D5-CF57-46EF-B807-FDD0502418D4}" type="datetimeFigureOut">
              <a:rPr lang="en-US" smtClean="0"/>
              <a:t>3/7/2025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46CE7D5-CF57-46EF-B807-FDD0502418D4}" type="datetimeFigureOut">
              <a:rPr lang="en-US" smtClean="0"/>
              <a:t>3/7/2025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46CE7D5-CF57-46EF-B807-FDD0502418D4}" type="datetimeFigureOut">
              <a:rPr lang="en-US" smtClean="0"/>
              <a:t>3/7/2025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46CE7D5-CF57-46EF-B807-FDD0502418D4}" type="datetimeFigureOut">
              <a:rPr lang="en-US" smtClean="0"/>
              <a:t>3/7/2025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46CE7D5-CF57-46EF-B807-FDD0502418D4}" type="datetimeFigureOut">
              <a:rPr lang="en-US" smtClean="0"/>
              <a:t>3/7/2025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sv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13809068-18A3-0333-AE21-E090EF3C7CC5}"/>
              </a:ext>
            </a:extLst>
          </p:cNvPr>
          <p:cNvCxnSpPr>
            <a:cxnSpLocks/>
          </p:cNvCxnSpPr>
          <p:nvPr userDrawn="1"/>
        </p:nvCxnSpPr>
        <p:spPr>
          <a:xfrm>
            <a:off x="2539545" y="6519294"/>
            <a:ext cx="7507129" cy="0"/>
          </a:xfrm>
          <a:prstGeom prst="line">
            <a:avLst/>
          </a:prstGeom>
          <a:ln w="12700">
            <a:solidFill>
              <a:schemeClr val="tx1">
                <a:lumMod val="50000"/>
                <a:lumOff val="50000"/>
              </a:schemeClr>
            </a:solidFill>
            <a:tailEnd type="diamond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B0163599-1BE3-51ED-A6E2-E85228BF65D3}"/>
              </a:ext>
            </a:extLst>
          </p:cNvPr>
          <p:cNvSpPr txBox="1"/>
          <p:nvPr userDrawn="1"/>
        </p:nvSpPr>
        <p:spPr>
          <a:xfrm>
            <a:off x="429492" y="6403878"/>
            <a:ext cx="2365024" cy="2308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l"/>
            <a:r>
              <a:rPr lang="en-US" sz="900">
                <a:solidFill>
                  <a:schemeClr val="tx1">
                    <a:lumMod val="65000"/>
                    <a:lumOff val="35000"/>
                  </a:schemeClr>
                </a:solidFill>
              </a:rPr>
              <a:t>© Sonata Software Ltd., 2024. Confidential.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63B6B922-1B7C-D827-4FD4-679B4CCFACA0}"/>
              </a:ext>
            </a:extLst>
          </p:cNvPr>
          <p:cNvSpPr/>
          <p:nvPr userDrawn="1"/>
        </p:nvSpPr>
        <p:spPr>
          <a:xfrm>
            <a:off x="178177" y="6382984"/>
            <a:ext cx="272620" cy="27262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C98A722-CFA4-E0BD-901D-4321E023F7C1}"/>
              </a:ext>
            </a:extLst>
          </p:cNvPr>
          <p:cNvSpPr txBox="1"/>
          <p:nvPr userDrawn="1"/>
        </p:nvSpPr>
        <p:spPr>
          <a:xfrm>
            <a:off x="163888" y="6426961"/>
            <a:ext cx="298450" cy="184666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fld id="{9B921A13-A0CF-BB4B-BAC0-8BA32D0B4676}" type="slidenum">
              <a:rPr lang="en-US" sz="1200" b="0" i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Calibri" charset="0"/>
                <a:cs typeface="Calibri" charset="0"/>
              </a:rPr>
              <a:pPr algn="ctr"/>
              <a:t>‹#›</a:t>
            </a:fld>
            <a:endParaRPr lang="en-US" sz="1400" b="0" i="0">
              <a:solidFill>
                <a:schemeClr val="tx1">
                  <a:lumMod val="65000"/>
                  <a:lumOff val="35000"/>
                </a:schemeClr>
              </a:solidFill>
              <a:latin typeface="+mj-lt"/>
              <a:ea typeface="Calibri" charset="0"/>
              <a:cs typeface="Calibri" charset="0"/>
            </a:endParaRPr>
          </a:p>
        </p:txBody>
      </p:sp>
      <p:pic>
        <p:nvPicPr>
          <p:cNvPr id="11" name="Graphic 10">
            <a:extLst>
              <a:ext uri="{FF2B5EF4-FFF2-40B4-BE49-F238E27FC236}">
                <a16:creationId xmlns:a16="http://schemas.microsoft.com/office/drawing/2014/main" id="{FB407352-4C8E-4949-B54D-47B0A651019A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96DAC541-7B7A-43D3-8B79-37D633B846F1}">
                <asvg:svgBlip xmlns:asvg="http://schemas.microsoft.com/office/drawing/2016/SVG/main" r:embed="rId14"/>
              </a:ext>
            </a:extLst>
          </a:blip>
          <a:stretch>
            <a:fillRect/>
          </a:stretch>
        </p:blipFill>
        <p:spPr>
          <a:xfrm>
            <a:off x="10198713" y="6309774"/>
            <a:ext cx="1858783" cy="4209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E229E25B-83E5-F133-4B68-46932CC4844B}"/>
              </a:ext>
            </a:extLst>
          </p:cNvPr>
          <p:cNvSpPr txBox="1"/>
          <p:nvPr/>
        </p:nvSpPr>
        <p:spPr>
          <a:xfrm>
            <a:off x="421551" y="1232880"/>
            <a:ext cx="10969538" cy="492443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r>
              <a:rPr lang="en-US" sz="1600">
                <a:solidFill>
                  <a:sysClr val="windowText" lastClr="000000"/>
                </a:solidFill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A global leader in cloud-based technology solutions for clinical research in the life sciences industry. With an annual revenue of over a few billion dollars, the client provides software platforms for managing clinical trials and research data​</a:t>
            </a:r>
            <a:endParaRPr lang="en-US" sz="1600" dirty="0">
              <a:solidFill>
                <a:sysClr val="windowText" lastClr="000000"/>
              </a:solidFill>
              <a:latin typeface="Segoe UI" panose="020B0502040204020203" pitchFamily="34" charset="0"/>
              <a:ea typeface="+mn-lt"/>
              <a:cs typeface="Segoe UI" panose="020B0502040204020203" pitchFamily="34" charset="0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C83B5CE8-84AB-DA9F-9436-564D7355A278}"/>
              </a:ext>
            </a:extLst>
          </p:cNvPr>
          <p:cNvSpPr txBox="1"/>
          <p:nvPr/>
        </p:nvSpPr>
        <p:spPr>
          <a:xfrm>
            <a:off x="4544689" y="2708741"/>
            <a:ext cx="4470690" cy="3631763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</a:pPr>
            <a:r>
              <a:rPr lang="en-IN" sz="1600" b="1" dirty="0">
                <a:latin typeface="Segoe UI" panose="020B0502040204020203" pitchFamily="34" charset="0"/>
                <a:cs typeface="Segoe UI" panose="020B0502040204020203" pitchFamily="34" charset="0"/>
              </a:rPr>
              <a:t>Solutions</a:t>
            </a:r>
          </a:p>
          <a:p>
            <a:pPr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</a:pPr>
            <a:r>
              <a:rPr lang="en-US" sz="10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Implementation of client specific GenAI Framework &amp; a few agreed upon use cases on the AWS landscape.​</a:t>
            </a:r>
          </a:p>
          <a:p>
            <a:pPr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</a:pPr>
            <a:r>
              <a:rPr lang="en-US" sz="10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Implemented GenAI Framework modules include:​</a:t>
            </a:r>
          </a:p>
          <a:p>
            <a:pPr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</a:pPr>
            <a:r>
              <a:rPr lang="en-US" sz="10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Responsible AI | Context Initialization/Session Management | Prompt Validation  | Orchestration/ Execution Manager/Agent | Prompt Builder | Skill Registry | LLM Registry | LLM Services | App Configuration | Authorization Module</a:t>
            </a:r>
          </a:p>
          <a:p>
            <a:pPr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</a:pPr>
            <a:r>
              <a:rPr lang="en-US" sz="10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Below AWS services were extensively used to implement both framework &amp; use cases:​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sz="10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Bedrock service for Gen AI response ​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sz="10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Lambda service for creating framework components ​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sz="10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RDS PostgreSQL is used as Database ​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sz="10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Amazon Comprehend for RAI purposes ​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sz="10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AWS Gateway for managing the endpoints ​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sz="10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IAM roles and policies ​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sz="10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AWS Cloud Formation for infrastructure automation​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sz="10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AWS Cloud Watch for observability </a:t>
            </a:r>
            <a:endParaRPr lang="en-US" sz="1200" dirty="0">
              <a:latin typeface="Segoe UI" panose="020B0502040204020203" pitchFamily="34" charset="0"/>
              <a:ea typeface="+mn-lt"/>
              <a:cs typeface="Segoe UI" panose="020B0502040204020203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4AA6302-8E45-C322-43C9-8DBE34DAC47E}"/>
              </a:ext>
            </a:extLst>
          </p:cNvPr>
          <p:cNvSpPr txBox="1"/>
          <p:nvPr/>
        </p:nvSpPr>
        <p:spPr>
          <a:xfrm>
            <a:off x="9271569" y="2708741"/>
            <a:ext cx="2529836" cy="341632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</a:pPr>
            <a:r>
              <a:rPr lang="en-IN" sz="1600" b="1" dirty="0">
                <a:latin typeface="Segoe UI" panose="020B0502040204020203" pitchFamily="34" charset="0"/>
                <a:cs typeface="Segoe UI" panose="020B0502040204020203" pitchFamily="34" charset="0"/>
              </a:rPr>
              <a:t>Results</a:t>
            </a:r>
            <a:endParaRPr lang="en-US" sz="1600" b="1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sz="10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70-80% accuracy of generated acceptance criteria​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sz="10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&gt;90% Test coverage​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sz="10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Overall Efforts Reduced (initial success)​</a:t>
            </a:r>
          </a:p>
          <a:p>
            <a:pPr marL="360363" indent="-185738"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sz="10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Per test case creation – 4hrs to 2.5 </a:t>
            </a:r>
            <a:r>
              <a:rPr lang="en-US" sz="1000" dirty="0" err="1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hrs</a:t>
            </a:r>
            <a:r>
              <a:rPr lang="en-US" sz="10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​</a:t>
            </a:r>
          </a:p>
          <a:p>
            <a:pPr marL="360363" indent="-185738"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sz="10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Per test script creation – 8hrs to 5 </a:t>
            </a:r>
            <a:r>
              <a:rPr lang="en-US" sz="1000" dirty="0" err="1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hrs</a:t>
            </a:r>
            <a:r>
              <a:rPr lang="en-US" sz="10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​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sz="10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Reducing the test cycle time by 40% ​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sz="10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40% faster test case generation ​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sz="10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50% reduction in test related efforts​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sz="10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Improved test case accuracy &amp; test coverage​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sz="10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End-to-end process automation from user-story to generation of test scripts​</a:t>
            </a:r>
            <a:endParaRPr lang="en-US" sz="1200" dirty="0">
              <a:latin typeface="Segoe UI" panose="020B0502040204020203" pitchFamily="34" charset="0"/>
              <a:ea typeface="+mn-lt"/>
              <a:cs typeface="Segoe UI" panose="020B0502040204020203" pitchFamily="34" charset="0"/>
            </a:endParaRP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CFAC1CCD-F2AC-4C70-8527-74711EB02D2C}"/>
              </a:ext>
            </a:extLst>
          </p:cNvPr>
          <p:cNvSpPr txBox="1"/>
          <p:nvPr/>
        </p:nvSpPr>
        <p:spPr>
          <a:xfrm>
            <a:off x="390595" y="1955807"/>
            <a:ext cx="1003147" cy="443198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>
              <a:lnSpc>
                <a:spcPct val="90000"/>
              </a:lnSpc>
            </a:pPr>
            <a:r>
              <a:rPr lang="en-IN" sz="1600" b="1" dirty="0">
                <a:latin typeface="Segoe UI" panose="020B0502040204020203" pitchFamily="34" charset="0"/>
                <a:cs typeface="Segoe UI" panose="020B0502040204020203" pitchFamily="34" charset="0"/>
              </a:rPr>
              <a:t>Client</a:t>
            </a:r>
          </a:p>
          <a:p>
            <a:pPr>
              <a:lnSpc>
                <a:spcPct val="90000"/>
              </a:lnSpc>
            </a:pPr>
            <a:r>
              <a:rPr lang="en-IN" sz="1600" b="1" dirty="0">
                <a:latin typeface="Segoe UI" panose="020B0502040204020203" pitchFamily="34" charset="0"/>
                <a:cs typeface="Segoe UI" panose="020B0502040204020203" pitchFamily="34" charset="0"/>
              </a:rPr>
              <a:t>Overview</a:t>
            </a: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54B62B7C-3B24-4966-8B7F-798504EA348F}"/>
              </a:ext>
            </a:extLst>
          </p:cNvPr>
          <p:cNvSpPr txBox="1"/>
          <p:nvPr/>
        </p:nvSpPr>
        <p:spPr>
          <a:xfrm>
            <a:off x="1595624" y="1992740"/>
            <a:ext cx="829976" cy="369332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r>
              <a:rPr lang="en-IN" sz="1200" dirty="0">
                <a:latin typeface="Segoe UI" panose="020B0502040204020203" pitchFamily="34" charset="0"/>
                <a:cs typeface="Segoe UI" panose="020B0502040204020203" pitchFamily="34" charset="0"/>
              </a:rPr>
              <a:t>Industry </a:t>
            </a:r>
          </a:p>
          <a:p>
            <a:r>
              <a:rPr lang="en-IN" sz="1200" b="1" dirty="0">
                <a:latin typeface="Segoe UI" panose="020B0502040204020203" pitchFamily="34" charset="0"/>
                <a:cs typeface="Segoe UI" panose="020B0502040204020203" pitchFamily="34" charset="0"/>
              </a:rPr>
              <a:t>HLS</a:t>
            </a:r>
          </a:p>
        </p:txBody>
      </p:sp>
      <p:sp>
        <p:nvSpPr>
          <p:cNvPr id="8" name="TextBox 66">
            <a:extLst>
              <a:ext uri="{FF2B5EF4-FFF2-40B4-BE49-F238E27FC236}">
                <a16:creationId xmlns:a16="http://schemas.microsoft.com/office/drawing/2014/main" id="{D4C76486-BDC7-41BA-95DB-852F9834DE31}"/>
              </a:ext>
            </a:extLst>
          </p:cNvPr>
          <p:cNvSpPr txBox="1"/>
          <p:nvPr/>
        </p:nvSpPr>
        <p:spPr>
          <a:xfrm>
            <a:off x="2736682" y="1967027"/>
            <a:ext cx="783236" cy="369332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IN" sz="1200" dirty="0">
                <a:latin typeface="Segoe UI" panose="020B0502040204020203" pitchFamily="34" charset="0"/>
                <a:cs typeface="Segoe UI" panose="020B0502040204020203" pitchFamily="34" charset="0"/>
              </a:rPr>
              <a:t>Revenue</a:t>
            </a:r>
          </a:p>
          <a:p>
            <a:endParaRPr lang="en-IN" sz="1200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627CB218-C496-374F-C222-593DC0A956DC}"/>
              </a:ext>
            </a:extLst>
          </p:cNvPr>
          <p:cNvCxnSpPr>
            <a:cxnSpLocks/>
          </p:cNvCxnSpPr>
          <p:nvPr/>
        </p:nvCxnSpPr>
        <p:spPr>
          <a:xfrm>
            <a:off x="2581141" y="1955807"/>
            <a:ext cx="0" cy="443198"/>
          </a:xfrm>
          <a:prstGeom prst="line">
            <a:avLst/>
          </a:prstGeom>
          <a:ln w="9525">
            <a:solidFill>
              <a:srgbClr val="7030A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B7C10037-0A5B-1E22-7F83-63E39553E5A3}"/>
              </a:ext>
            </a:extLst>
          </p:cNvPr>
          <p:cNvCxnSpPr>
            <a:cxnSpLocks/>
          </p:cNvCxnSpPr>
          <p:nvPr/>
        </p:nvCxnSpPr>
        <p:spPr>
          <a:xfrm>
            <a:off x="4769777" y="1955807"/>
            <a:ext cx="0" cy="443198"/>
          </a:xfrm>
          <a:prstGeom prst="line">
            <a:avLst/>
          </a:prstGeom>
          <a:ln w="9525">
            <a:solidFill>
              <a:srgbClr val="7030A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8" name="TextBox 117">
            <a:extLst>
              <a:ext uri="{FF2B5EF4-FFF2-40B4-BE49-F238E27FC236}">
                <a16:creationId xmlns:a16="http://schemas.microsoft.com/office/drawing/2014/main" id="{5F72B420-E7AB-B156-89C1-C06DD119F52B}"/>
              </a:ext>
            </a:extLst>
          </p:cNvPr>
          <p:cNvSpPr txBox="1"/>
          <p:nvPr/>
        </p:nvSpPr>
        <p:spPr>
          <a:xfrm>
            <a:off x="291370" y="410102"/>
            <a:ext cx="10846799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N" sz="4800" b="1" dirty="0">
                <a:latin typeface="Segoe UI" panose="020B0502040204020203" pitchFamily="34" charset="0"/>
                <a:ea typeface="+mj-lt"/>
                <a:cs typeface="Segoe UI" panose="020B0502040204020203" pitchFamily="34" charset="0"/>
              </a:rPr>
              <a:t>Accelerating Test Cycles​</a:t>
            </a:r>
            <a:endParaRPr lang="en-IN" sz="4800" dirty="0"/>
          </a:p>
        </p:txBody>
      </p:sp>
      <p:cxnSp>
        <p:nvCxnSpPr>
          <p:cNvPr id="120" name="Straight Connector 119">
            <a:extLst>
              <a:ext uri="{FF2B5EF4-FFF2-40B4-BE49-F238E27FC236}">
                <a16:creationId xmlns:a16="http://schemas.microsoft.com/office/drawing/2014/main" id="{4CF4E5AC-B001-730F-634A-93A83F4E1AEC}"/>
              </a:ext>
            </a:extLst>
          </p:cNvPr>
          <p:cNvCxnSpPr>
            <a:cxnSpLocks/>
          </p:cNvCxnSpPr>
          <p:nvPr/>
        </p:nvCxnSpPr>
        <p:spPr>
          <a:xfrm>
            <a:off x="291371" y="2535406"/>
            <a:ext cx="11391548" cy="0"/>
          </a:xfrm>
          <a:prstGeom prst="line">
            <a:avLst/>
          </a:prstGeom>
          <a:ln w="6350">
            <a:solidFill>
              <a:srgbClr val="7030A0"/>
            </a:solidFill>
            <a:prstDash val="lgDash"/>
            <a:headEnd type="oval" w="med" len="med"/>
            <a:tailEnd type="oval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1" name="Straight Connector 120">
            <a:extLst>
              <a:ext uri="{FF2B5EF4-FFF2-40B4-BE49-F238E27FC236}">
                <a16:creationId xmlns:a16="http://schemas.microsoft.com/office/drawing/2014/main" id="{63C2C966-49F2-A8AA-2ECD-2D3DF58E8A92}"/>
              </a:ext>
            </a:extLst>
          </p:cNvPr>
          <p:cNvCxnSpPr>
            <a:cxnSpLocks/>
          </p:cNvCxnSpPr>
          <p:nvPr/>
        </p:nvCxnSpPr>
        <p:spPr>
          <a:xfrm flipV="1">
            <a:off x="9142124" y="2663501"/>
            <a:ext cx="0" cy="3709767"/>
          </a:xfrm>
          <a:prstGeom prst="line">
            <a:avLst/>
          </a:prstGeom>
          <a:ln w="6350">
            <a:solidFill>
              <a:srgbClr val="7030A0"/>
            </a:solidFill>
            <a:prstDash val="lgDash"/>
            <a:headEnd type="oval" w="med" len="med"/>
            <a:tailEnd type="oval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3" name="Straight Connector 162">
            <a:extLst>
              <a:ext uri="{FF2B5EF4-FFF2-40B4-BE49-F238E27FC236}">
                <a16:creationId xmlns:a16="http://schemas.microsoft.com/office/drawing/2014/main" id="{93B566BE-2D84-C658-2204-0D96E33339F0}"/>
              </a:ext>
            </a:extLst>
          </p:cNvPr>
          <p:cNvCxnSpPr>
            <a:cxnSpLocks/>
          </p:cNvCxnSpPr>
          <p:nvPr/>
        </p:nvCxnSpPr>
        <p:spPr>
          <a:xfrm>
            <a:off x="3675459" y="1955807"/>
            <a:ext cx="0" cy="443198"/>
          </a:xfrm>
          <a:prstGeom prst="line">
            <a:avLst/>
          </a:prstGeom>
          <a:ln w="9525">
            <a:solidFill>
              <a:srgbClr val="7030A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7" name="Straight Connector 166">
            <a:extLst>
              <a:ext uri="{FF2B5EF4-FFF2-40B4-BE49-F238E27FC236}">
                <a16:creationId xmlns:a16="http://schemas.microsoft.com/office/drawing/2014/main" id="{ECCCB4D0-1564-8467-1935-0C1071718870}"/>
              </a:ext>
            </a:extLst>
          </p:cNvPr>
          <p:cNvCxnSpPr>
            <a:cxnSpLocks/>
          </p:cNvCxnSpPr>
          <p:nvPr/>
        </p:nvCxnSpPr>
        <p:spPr>
          <a:xfrm flipV="1">
            <a:off x="4389120" y="2663501"/>
            <a:ext cx="0" cy="3709767"/>
          </a:xfrm>
          <a:prstGeom prst="line">
            <a:avLst/>
          </a:prstGeom>
          <a:ln w="6350">
            <a:solidFill>
              <a:srgbClr val="7030A0"/>
            </a:solidFill>
            <a:prstDash val="lgDash"/>
            <a:headEnd type="oval" w="med" len="med"/>
            <a:tailEnd type="oval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TextBox 16">
            <a:extLst>
              <a:ext uri="{FF2B5EF4-FFF2-40B4-BE49-F238E27FC236}">
                <a16:creationId xmlns:a16="http://schemas.microsoft.com/office/drawing/2014/main" id="{5C595C75-EBB1-6130-D6A6-715B64687B19}"/>
              </a:ext>
            </a:extLst>
          </p:cNvPr>
          <p:cNvSpPr txBox="1"/>
          <p:nvPr/>
        </p:nvSpPr>
        <p:spPr>
          <a:xfrm>
            <a:off x="390595" y="2708741"/>
            <a:ext cx="2118995" cy="266483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>
              <a:lnSpc>
                <a:spcPct val="115000"/>
              </a:lnSpc>
            </a:pPr>
            <a:r>
              <a:rPr lang="en-IN" sz="1600" b="1" dirty="0">
                <a:latin typeface="Segoe UI" panose="020B0502040204020203" pitchFamily="34" charset="0"/>
                <a:cs typeface="Segoe UI" panose="020B0502040204020203" pitchFamily="34" charset="0"/>
              </a:rPr>
              <a:t>The Pressure Points</a:t>
            </a:r>
          </a:p>
        </p:txBody>
      </p:sp>
      <p:sp>
        <p:nvSpPr>
          <p:cNvPr id="185" name="Oval 184">
            <a:extLst>
              <a:ext uri="{FF2B5EF4-FFF2-40B4-BE49-F238E27FC236}">
                <a16:creationId xmlns:a16="http://schemas.microsoft.com/office/drawing/2014/main" id="{410E212E-4EBB-9FFD-CB9E-8927D55208A2}"/>
              </a:ext>
            </a:extLst>
          </p:cNvPr>
          <p:cNvSpPr/>
          <p:nvPr/>
        </p:nvSpPr>
        <p:spPr>
          <a:xfrm>
            <a:off x="2509590" y="3055077"/>
            <a:ext cx="419695" cy="419695"/>
          </a:xfrm>
          <a:prstGeom prst="ellipse">
            <a:avLst/>
          </a:prstGeom>
          <a:noFill/>
          <a:ln>
            <a:gradFill>
              <a:gsLst>
                <a:gs pos="0">
                  <a:srgbClr val="7030A0"/>
                </a:gs>
                <a:gs pos="100000">
                  <a:srgbClr val="00B0F0"/>
                </a:gs>
              </a:gsLst>
              <a:lin ang="5400000" scaled="1"/>
            </a:gra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000" b="1" dirty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100" name="TextBox 99">
            <a:extLst>
              <a:ext uri="{FF2B5EF4-FFF2-40B4-BE49-F238E27FC236}">
                <a16:creationId xmlns:a16="http://schemas.microsoft.com/office/drawing/2014/main" id="{4A023F7E-7E6C-63BA-06AA-A66A635F86CE}"/>
              </a:ext>
            </a:extLst>
          </p:cNvPr>
          <p:cNvSpPr txBox="1"/>
          <p:nvPr/>
        </p:nvSpPr>
        <p:spPr>
          <a:xfrm>
            <a:off x="387817" y="3554625"/>
            <a:ext cx="1862857" cy="646331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r>
              <a:rPr lang="en-US" sz="105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Long duration for the creation of test cases by Business Analysts, Product Owners &amp; Testers​</a:t>
            </a:r>
          </a:p>
        </p:txBody>
      </p:sp>
      <p:sp>
        <p:nvSpPr>
          <p:cNvPr id="103" name="TextBox 102">
            <a:extLst>
              <a:ext uri="{FF2B5EF4-FFF2-40B4-BE49-F238E27FC236}">
                <a16:creationId xmlns:a16="http://schemas.microsoft.com/office/drawing/2014/main" id="{B1585D3F-CD24-8285-5B48-7566894739AE}"/>
              </a:ext>
            </a:extLst>
          </p:cNvPr>
          <p:cNvSpPr txBox="1"/>
          <p:nvPr/>
        </p:nvSpPr>
        <p:spPr>
          <a:xfrm>
            <a:off x="2509590" y="3571261"/>
            <a:ext cx="1657811" cy="484748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r>
              <a:rPr lang="en-US" sz="105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Suboptimal test coverage due to occasional oversight of relevant test cases​</a:t>
            </a:r>
          </a:p>
        </p:txBody>
      </p:sp>
      <p:sp>
        <p:nvSpPr>
          <p:cNvPr id="101" name="TextBox 100">
            <a:extLst>
              <a:ext uri="{FF2B5EF4-FFF2-40B4-BE49-F238E27FC236}">
                <a16:creationId xmlns:a16="http://schemas.microsoft.com/office/drawing/2014/main" id="{9101C7D4-1DF8-F8D2-CB03-AD4DD5E79C62}"/>
              </a:ext>
            </a:extLst>
          </p:cNvPr>
          <p:cNvSpPr txBox="1"/>
          <p:nvPr/>
        </p:nvSpPr>
        <p:spPr>
          <a:xfrm>
            <a:off x="387817" y="4972240"/>
            <a:ext cx="1966204" cy="646331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r>
              <a:rPr lang="en-US" sz="105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Absence of a streamlined solution for generating unit and functional test cases and code comments​</a:t>
            </a:r>
          </a:p>
        </p:txBody>
      </p:sp>
      <p:sp>
        <p:nvSpPr>
          <p:cNvPr id="188" name="Oval 187">
            <a:extLst>
              <a:ext uri="{FF2B5EF4-FFF2-40B4-BE49-F238E27FC236}">
                <a16:creationId xmlns:a16="http://schemas.microsoft.com/office/drawing/2014/main" id="{85BC572A-C1F6-681C-A59D-7FC886BA8173}"/>
              </a:ext>
            </a:extLst>
          </p:cNvPr>
          <p:cNvSpPr/>
          <p:nvPr/>
        </p:nvSpPr>
        <p:spPr>
          <a:xfrm>
            <a:off x="387817" y="4487029"/>
            <a:ext cx="419695" cy="419695"/>
          </a:xfrm>
          <a:prstGeom prst="ellipse">
            <a:avLst/>
          </a:prstGeom>
          <a:noFill/>
          <a:ln>
            <a:gradFill>
              <a:gsLst>
                <a:gs pos="0">
                  <a:srgbClr val="7030A0"/>
                </a:gs>
                <a:gs pos="100000">
                  <a:srgbClr val="00B0F0"/>
                </a:gs>
              </a:gsLst>
              <a:lin ang="5400000" scaled="1"/>
            </a:gra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000" b="1" dirty="0">
                <a:solidFill>
                  <a:schemeClr val="tx1"/>
                </a:solidFill>
              </a:rPr>
              <a:t>3</a:t>
            </a:r>
          </a:p>
        </p:txBody>
      </p:sp>
      <p:sp>
        <p:nvSpPr>
          <p:cNvPr id="189" name="Oval 188">
            <a:extLst>
              <a:ext uri="{FF2B5EF4-FFF2-40B4-BE49-F238E27FC236}">
                <a16:creationId xmlns:a16="http://schemas.microsoft.com/office/drawing/2014/main" id="{A5E4AA9F-80F9-D831-45AC-7791F8DABFEF}"/>
              </a:ext>
            </a:extLst>
          </p:cNvPr>
          <p:cNvSpPr/>
          <p:nvPr/>
        </p:nvSpPr>
        <p:spPr>
          <a:xfrm>
            <a:off x="387817" y="3055077"/>
            <a:ext cx="419695" cy="419695"/>
          </a:xfrm>
          <a:prstGeom prst="ellipse">
            <a:avLst/>
          </a:prstGeom>
          <a:noFill/>
          <a:ln>
            <a:gradFill>
              <a:gsLst>
                <a:gs pos="0">
                  <a:srgbClr val="7030A0"/>
                </a:gs>
                <a:gs pos="100000">
                  <a:srgbClr val="00B0F0"/>
                </a:gs>
              </a:gsLst>
              <a:lin ang="5400000" scaled="1"/>
            </a:gra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000" b="1" dirty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2" name="TextBox 66">
            <a:extLst>
              <a:ext uri="{FF2B5EF4-FFF2-40B4-BE49-F238E27FC236}">
                <a16:creationId xmlns:a16="http://schemas.microsoft.com/office/drawing/2014/main" id="{FA327535-ECFA-4BE1-5712-30EC116130DB}"/>
              </a:ext>
            </a:extLst>
          </p:cNvPr>
          <p:cNvSpPr txBox="1"/>
          <p:nvPr/>
        </p:nvSpPr>
        <p:spPr>
          <a:xfrm>
            <a:off x="4925318" y="1967027"/>
            <a:ext cx="1269472" cy="184666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IN" sz="1200">
                <a:latin typeface="Segoe UI" panose="020B0502040204020203" pitchFamily="34" charset="0"/>
                <a:cs typeface="Segoe UI" panose="020B0502040204020203" pitchFamily="34" charset="0"/>
              </a:rPr>
              <a:t>Lines of business ​</a:t>
            </a:r>
            <a:endParaRPr lang="en-IN" sz="1200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CA7E43DA-CCA0-CDCE-68CD-95AC8A6B0776}"/>
              </a:ext>
            </a:extLst>
          </p:cNvPr>
          <p:cNvSpPr/>
          <p:nvPr/>
        </p:nvSpPr>
        <p:spPr>
          <a:xfrm>
            <a:off x="2509590" y="4486194"/>
            <a:ext cx="419695" cy="419695"/>
          </a:xfrm>
          <a:prstGeom prst="ellipse">
            <a:avLst/>
          </a:prstGeom>
          <a:noFill/>
          <a:ln>
            <a:gradFill>
              <a:gsLst>
                <a:gs pos="0">
                  <a:srgbClr val="7030A0"/>
                </a:gs>
                <a:gs pos="100000">
                  <a:srgbClr val="00B0F0"/>
                </a:gs>
              </a:gsLst>
              <a:lin ang="5400000" scaled="1"/>
            </a:gra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000" b="1" dirty="0">
                <a:solidFill>
                  <a:schemeClr val="tx1"/>
                </a:solidFill>
              </a:rPr>
              <a:t>4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0C4354F-C4D7-87F7-E30D-8F5FA7B8BBF8}"/>
              </a:ext>
            </a:extLst>
          </p:cNvPr>
          <p:cNvSpPr txBox="1"/>
          <p:nvPr/>
        </p:nvSpPr>
        <p:spPr>
          <a:xfrm>
            <a:off x="2509590" y="5002378"/>
            <a:ext cx="1763938" cy="646331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r>
              <a:rPr lang="en-US" sz="105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Need support across multiple programming languages and integration with third-party tools like Jira​</a:t>
            </a:r>
          </a:p>
        </p:txBody>
      </p:sp>
      <p:sp>
        <p:nvSpPr>
          <p:cNvPr id="10" name="TextBox 66">
            <a:extLst>
              <a:ext uri="{FF2B5EF4-FFF2-40B4-BE49-F238E27FC236}">
                <a16:creationId xmlns:a16="http://schemas.microsoft.com/office/drawing/2014/main" id="{F8DEE204-BABE-CA9E-6817-443D3D38F2AC}"/>
              </a:ext>
            </a:extLst>
          </p:cNvPr>
          <p:cNvSpPr txBox="1"/>
          <p:nvPr/>
        </p:nvSpPr>
        <p:spPr>
          <a:xfrm>
            <a:off x="3831000" y="1967027"/>
            <a:ext cx="783236" cy="369332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IN" sz="1200" dirty="0">
                <a:latin typeface="Segoe UI" panose="020B0502040204020203" pitchFamily="34" charset="0"/>
                <a:cs typeface="Segoe UI" panose="020B0502040204020203" pitchFamily="34" charset="0"/>
              </a:rPr>
              <a:t>Customers​</a:t>
            </a:r>
          </a:p>
          <a:p>
            <a:endParaRPr lang="en-IN" sz="1200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1" name="TextBox 66">
            <a:extLst>
              <a:ext uri="{FF2B5EF4-FFF2-40B4-BE49-F238E27FC236}">
                <a16:creationId xmlns:a16="http://schemas.microsoft.com/office/drawing/2014/main" id="{33434CB3-6802-D39E-FB16-80C4E1B68AAF}"/>
              </a:ext>
            </a:extLst>
          </p:cNvPr>
          <p:cNvSpPr txBox="1"/>
          <p:nvPr/>
        </p:nvSpPr>
        <p:spPr>
          <a:xfrm>
            <a:off x="6505875" y="1967027"/>
            <a:ext cx="1200485" cy="184666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IN" sz="1200" dirty="0">
                <a:latin typeface="Segoe UI" panose="020B0502040204020203" pitchFamily="34" charset="0"/>
                <a:cs typeface="Segoe UI" panose="020B0502040204020203" pitchFamily="34" charset="0"/>
              </a:rPr>
              <a:t>Destinations ​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838F315F-B826-5858-7481-AB4FC4ABE97D}"/>
              </a:ext>
            </a:extLst>
          </p:cNvPr>
          <p:cNvCxnSpPr>
            <a:cxnSpLocks/>
          </p:cNvCxnSpPr>
          <p:nvPr/>
        </p:nvCxnSpPr>
        <p:spPr>
          <a:xfrm>
            <a:off x="6350331" y="1955807"/>
            <a:ext cx="0" cy="443198"/>
          </a:xfrm>
          <a:prstGeom prst="line">
            <a:avLst/>
          </a:prstGeom>
          <a:ln w="9525">
            <a:solidFill>
              <a:srgbClr val="7030A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139696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E1FBA3BF4E77A41AF443D635403B8B2" ma:contentTypeVersion="10" ma:contentTypeDescription="Create a new document." ma:contentTypeScope="" ma:versionID="369339bcd11cf07ad822a251c54ca466">
  <xsd:schema xmlns:xsd="http://www.w3.org/2001/XMLSchema" xmlns:xs="http://www.w3.org/2001/XMLSchema" xmlns:p="http://schemas.microsoft.com/office/2006/metadata/properties" xmlns:ns2="0efdac34-9db6-427b-8ab8-479c40b5e3c8" xmlns:ns3="b208fce4-3e29-477c-a989-e36b5cecf3bb" targetNamespace="http://schemas.microsoft.com/office/2006/metadata/properties" ma:root="true" ma:fieldsID="ecee0178bb37a4d3ab6046defbaa0d34" ns2:_="" ns3:_="">
    <xsd:import namespace="0efdac34-9db6-427b-8ab8-479c40b5e3c8"/>
    <xsd:import namespace="b208fce4-3e29-477c-a989-e36b5cecf3b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efdac34-9db6-427b-8ab8-479c40b5e3c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208fce4-3e29-477c-a989-e36b5cecf3bb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7C04BBD4-F132-4D6D-B483-173334B4879D}"/>
</file>

<file path=customXml/itemProps2.xml><?xml version="1.0" encoding="utf-8"?>
<ds:datastoreItem xmlns:ds="http://schemas.openxmlformats.org/officeDocument/2006/customXml" ds:itemID="{FE2080CB-9D45-464D-9B02-3E0C995001B0}"/>
</file>

<file path=customXml/itemProps3.xml><?xml version="1.0" encoding="utf-8"?>
<ds:datastoreItem xmlns:ds="http://schemas.openxmlformats.org/officeDocument/2006/customXml" ds:itemID="{CC5555D8-BF28-48AC-AA6C-300A038706F8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84</TotalTime>
  <Words>338</Words>
  <Application>Microsoft Office PowerPoint</Application>
  <PresentationFormat>Widescreen</PresentationFormat>
  <Paragraphs>43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Segoe UI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Anirudha R</cp:lastModifiedBy>
  <cp:revision>82</cp:revision>
  <dcterms:created xsi:type="dcterms:W3CDTF">2024-12-11T06:17:25Z</dcterms:created>
  <dcterms:modified xsi:type="dcterms:W3CDTF">2025-03-07T17:45:37Z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0x010100FE1FBA3BF4E77A41AF443D635403B8B2</vt:lpwstr>
  </property>
</Properties>
</file>