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slides/slide1.xml" ContentType="application/vnd.openxmlformats-officedocument.presentationml.slide+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1.xml" ContentType="application/vnd.openxmlformats-officedocument.theme+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docProps/core.xml" ContentType="application/vnd.openxmlformats-package.core-properties+xml"/>
  <Override PartName="/ppt/revisionInfo.xml" ContentType="application/vnd.ms-powerpoint.revisioninfo+xml"/>
  <Override PartName="/docProps/app.xml" ContentType="application/vnd.openxmlformats-officedocument.extended-properties+xml"/>
  <Override PartName="/ppt/changesInfos/changesInfo1.xml" ContentType="application/vnd.ms-powerpoint.changesinfo+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62" r:id="rId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DA063E6-FD3E-9D4A-399C-2BD11F863477}" v="2" dt="2024-12-11T06:36:14.531"/>
    <p1510:client id="{B8EBD0BC-FE0B-4916-F877-315CBB6B4AC2}" v="157" dt="2024-12-11T06:23:21.344"/>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0240" autoAdjust="0"/>
    <p:restoredTop sz="94660"/>
  </p:normalViewPr>
  <p:slideViewPr>
    <p:cSldViewPr snapToGrid="0">
      <p:cViewPr varScale="1">
        <p:scale>
          <a:sx n="79" d="100"/>
          <a:sy n="79" d="100"/>
        </p:scale>
        <p:origin x="994" y="72"/>
      </p:cViewPr>
      <p:guideLst/>
    </p:cSldViewPr>
  </p:slideViewPr>
  <p:notesTextViewPr>
    <p:cViewPr>
      <p:scale>
        <a:sx n="3" d="2"/>
        <a:sy n="3" d="2"/>
      </p:scale>
      <p:origin x="0" y="0"/>
    </p:cViewPr>
  </p:notesTextViewPr>
  <p:gridSpacing cx="76200" cy="76200"/>
</p:viewPr>
</file>

<file path=ppt/_rels/presentation.xml.rels><?xml version="1.0" encoding="UTF-8" standalone="yes"?>
<Relationships xmlns="http://schemas.openxmlformats.org/package/2006/relationships"><Relationship Id="rId8" Type="http://schemas.microsoft.com/office/2015/10/relationships/revisionInfo" Target="revisionInfo.xml"/><Relationship Id="rId3" Type="http://schemas.openxmlformats.org/officeDocument/2006/relationships/presProps" Target="presProps.xml"/><Relationship Id="rId7" Type="http://schemas.microsoft.com/office/2016/11/relationships/changesInfo" Target="changesInfos/changesInfo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11" Type="http://schemas.openxmlformats.org/officeDocument/2006/relationships/customXml" Target="../customXml/item3.xml"/><Relationship Id="rId5" Type="http://schemas.openxmlformats.org/officeDocument/2006/relationships/theme" Target="theme/theme1.xml"/><Relationship Id="rId10" Type="http://schemas.openxmlformats.org/officeDocument/2006/relationships/customXml" Target="../customXml/item2.xml"/><Relationship Id="rId4" Type="http://schemas.openxmlformats.org/officeDocument/2006/relationships/viewProps" Target="viewProps.xml"/><Relationship Id="rId9" Type="http://schemas.openxmlformats.org/officeDocument/2006/relationships/customXml" Target="../customXml/item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Poojitha Jayadevan" userId="S::poojitha.j@sonata-software.com::cf5319fc-0ad7-4490-82c9-00b9087f3f27" providerId="AD" clId="Web-{B8EBD0BC-FE0B-4916-F877-315CBB6B4AC2}"/>
    <pc:docChg chg="addSld delSld modSld">
      <pc:chgData name="Poojitha Jayadevan" userId="S::poojitha.j@sonata-software.com::cf5319fc-0ad7-4490-82c9-00b9087f3f27" providerId="AD" clId="Web-{B8EBD0BC-FE0B-4916-F877-315CBB6B4AC2}" dt="2024-12-11T06:23:21.344" v="94"/>
      <pc:docMkLst>
        <pc:docMk/>
      </pc:docMkLst>
      <pc:sldChg chg="del">
        <pc:chgData name="Poojitha Jayadevan" userId="S::poojitha.j@sonata-software.com::cf5319fc-0ad7-4490-82c9-00b9087f3f27" providerId="AD" clId="Web-{B8EBD0BC-FE0B-4916-F877-315CBB6B4AC2}" dt="2024-12-11T06:23:21.344" v="94"/>
        <pc:sldMkLst>
          <pc:docMk/>
          <pc:sldMk cId="109857222" sldId="256"/>
        </pc:sldMkLst>
      </pc:sldChg>
      <pc:sldChg chg="addSp delSp modSp add">
        <pc:chgData name="Poojitha Jayadevan" userId="S::poojitha.j@sonata-software.com::cf5319fc-0ad7-4490-82c9-00b9087f3f27" providerId="AD" clId="Web-{B8EBD0BC-FE0B-4916-F877-315CBB6B4AC2}" dt="2024-12-11T06:23:13.828" v="93" actId="1076"/>
        <pc:sldMkLst>
          <pc:docMk/>
          <pc:sldMk cId="3013969633" sldId="262"/>
        </pc:sldMkLst>
        <pc:spChg chg="mod">
          <ac:chgData name="Poojitha Jayadevan" userId="S::poojitha.j@sonata-software.com::cf5319fc-0ad7-4490-82c9-00b9087f3f27" providerId="AD" clId="Web-{B8EBD0BC-FE0B-4916-F877-315CBB6B4AC2}" dt="2024-12-11T06:19:31.116" v="6" actId="20577"/>
          <ac:spMkLst>
            <pc:docMk/>
            <pc:sldMk cId="3013969633" sldId="262"/>
            <ac:spMk id="2" creationId="{4B65C109-757E-74AC-7D85-FB82997ECCF3}"/>
          </ac:spMkLst>
        </pc:spChg>
        <pc:spChg chg="mod">
          <ac:chgData name="Poojitha Jayadevan" userId="S::poojitha.j@sonata-software.com::cf5319fc-0ad7-4490-82c9-00b9087f3f27" providerId="AD" clId="Web-{B8EBD0BC-FE0B-4916-F877-315CBB6B4AC2}" dt="2024-12-11T06:20:38.291" v="34" actId="20577"/>
          <ac:spMkLst>
            <pc:docMk/>
            <pc:sldMk cId="3013969633" sldId="262"/>
            <ac:spMk id="4" creationId="{E229E25B-83E5-F133-4B68-46932CC4844B}"/>
          </ac:spMkLst>
        </pc:spChg>
        <pc:spChg chg="mod">
          <ac:chgData name="Poojitha Jayadevan" userId="S::poojitha.j@sonata-software.com::cf5319fc-0ad7-4490-82c9-00b9087f3f27" providerId="AD" clId="Web-{B8EBD0BC-FE0B-4916-F877-315CBB6B4AC2}" dt="2024-12-11T06:22:46.139" v="76" actId="20577"/>
          <ac:spMkLst>
            <pc:docMk/>
            <pc:sldMk cId="3013969633" sldId="262"/>
            <ac:spMk id="6" creationId="{AE260E52-D220-C6CF-F658-688301BF55C4}"/>
          </ac:spMkLst>
        </pc:spChg>
        <pc:spChg chg="add mod">
          <ac:chgData name="Poojitha Jayadevan" userId="S::poojitha.j@sonata-software.com::cf5319fc-0ad7-4490-82c9-00b9087f3f27" providerId="AD" clId="Web-{B8EBD0BC-FE0B-4916-F877-315CBB6B4AC2}" dt="2024-12-11T06:20:50.026" v="35" actId="20577"/>
          <ac:spMkLst>
            <pc:docMk/>
            <pc:sldMk cId="3013969633" sldId="262"/>
            <ac:spMk id="7" creationId="{D7760576-BE0C-40AF-B4C8-86243FE981D4}"/>
          </ac:spMkLst>
        </pc:spChg>
        <pc:spChg chg="add mod">
          <ac:chgData name="Poojitha Jayadevan" userId="S::poojitha.j@sonata-software.com::cf5319fc-0ad7-4490-82c9-00b9087f3f27" providerId="AD" clId="Web-{B8EBD0BC-FE0B-4916-F877-315CBB6B4AC2}" dt="2024-12-11T06:20:30.165" v="33" actId="20577"/>
          <ac:spMkLst>
            <pc:docMk/>
            <pc:sldMk cId="3013969633" sldId="262"/>
            <ac:spMk id="8" creationId="{D4C76486-BDC7-41BA-95DB-852F9834DE31}"/>
          </ac:spMkLst>
        </pc:spChg>
        <pc:spChg chg="mod">
          <ac:chgData name="Poojitha Jayadevan" userId="S::poojitha.j@sonata-software.com::cf5319fc-0ad7-4490-82c9-00b9087f3f27" providerId="AD" clId="Web-{B8EBD0BC-FE0B-4916-F877-315CBB6B4AC2}" dt="2024-12-11T06:23:13.828" v="93" actId="1076"/>
          <ac:spMkLst>
            <pc:docMk/>
            <pc:sldMk cId="3013969633" sldId="262"/>
            <ac:spMk id="9" creationId="{74AA6302-8E45-C322-43C9-8DBE34DAC47E}"/>
          </ac:spMkLst>
        </pc:spChg>
        <pc:spChg chg="add mod">
          <ac:chgData name="Poojitha Jayadevan" userId="S::poojitha.j@sonata-software.com::cf5319fc-0ad7-4490-82c9-00b9087f3f27" providerId="AD" clId="Web-{B8EBD0BC-FE0B-4916-F877-315CBB6B4AC2}" dt="2024-12-11T06:21:43.824" v="48" actId="20577"/>
          <ac:spMkLst>
            <pc:docMk/>
            <pc:sldMk cId="3013969633" sldId="262"/>
            <ac:spMk id="11" creationId="{D7760576-BE0C-40AF-B4C8-86243FE981D4}"/>
          </ac:spMkLst>
        </pc:spChg>
        <pc:spChg chg="add mod">
          <ac:chgData name="Poojitha Jayadevan" userId="S::poojitha.j@sonata-software.com::cf5319fc-0ad7-4490-82c9-00b9087f3f27" providerId="AD" clId="Web-{B8EBD0BC-FE0B-4916-F877-315CBB6B4AC2}" dt="2024-12-11T06:21:24.589" v="45" actId="20577"/>
          <ac:spMkLst>
            <pc:docMk/>
            <pc:sldMk cId="3013969633" sldId="262"/>
            <ac:spMk id="12" creationId="{D4C76486-BDC7-41BA-95DB-852F9834DE31}"/>
          </ac:spMkLst>
        </pc:spChg>
        <pc:spChg chg="add mod">
          <ac:chgData name="Poojitha Jayadevan" userId="S::poojitha.j@sonata-software.com::cf5319fc-0ad7-4490-82c9-00b9087f3f27" providerId="AD" clId="Web-{B8EBD0BC-FE0B-4916-F877-315CBB6B4AC2}" dt="2024-12-11T06:21:21.667" v="43" actId="1076"/>
          <ac:spMkLst>
            <pc:docMk/>
            <pc:sldMk cId="3013969633" sldId="262"/>
            <ac:spMk id="14" creationId="{DBD513E0-6D55-CFD2-D67B-A57C10E1983B}"/>
          </ac:spMkLst>
        </pc:spChg>
        <pc:spChg chg="add mod">
          <ac:chgData name="Poojitha Jayadevan" userId="S::poojitha.j@sonata-software.com::cf5319fc-0ad7-4490-82c9-00b9087f3f27" providerId="AD" clId="Web-{B8EBD0BC-FE0B-4916-F877-315CBB6B4AC2}" dt="2024-12-11T06:21:17.167" v="42" actId="1076"/>
          <ac:spMkLst>
            <pc:docMk/>
            <pc:sldMk cId="3013969633" sldId="262"/>
            <ac:spMk id="15" creationId="{1DD7DCC7-23E0-74B7-19C1-A4DBDBCD7BA4}"/>
          </ac:spMkLst>
        </pc:spChg>
        <pc:spChg chg="mod">
          <ac:chgData name="Poojitha Jayadevan" userId="S::poojitha.j@sonata-software.com::cf5319fc-0ad7-4490-82c9-00b9087f3f27" providerId="AD" clId="Web-{B8EBD0BC-FE0B-4916-F877-315CBB6B4AC2}" dt="2024-12-11T06:22:57.155" v="81" actId="20577"/>
          <ac:spMkLst>
            <pc:docMk/>
            <pc:sldMk cId="3013969633" sldId="262"/>
            <ac:spMk id="27" creationId="{C83B5CE8-84AB-DA9F-9436-564D7355A278}"/>
          </ac:spMkLst>
        </pc:spChg>
        <pc:spChg chg="mod">
          <ac:chgData name="Poojitha Jayadevan" userId="S::poojitha.j@sonata-software.com::cf5319fc-0ad7-4490-82c9-00b9087f3f27" providerId="AD" clId="Web-{B8EBD0BC-FE0B-4916-F877-315CBB6B4AC2}" dt="2024-12-11T06:19:45.883" v="11" actId="20577"/>
          <ac:spMkLst>
            <pc:docMk/>
            <pc:sldMk cId="3013969633" sldId="262"/>
            <ac:spMk id="61" creationId="{073B5934-B76F-407A-9388-142430D76D2C}"/>
          </ac:spMkLst>
        </pc:spChg>
        <pc:spChg chg="mod">
          <ac:chgData name="Poojitha Jayadevan" userId="S::poojitha.j@sonata-software.com::cf5319fc-0ad7-4490-82c9-00b9087f3f27" providerId="AD" clId="Web-{B8EBD0BC-FE0B-4916-F877-315CBB6B4AC2}" dt="2024-12-11T06:19:55.133" v="23" actId="20577"/>
          <ac:spMkLst>
            <pc:docMk/>
            <pc:sldMk cId="3013969633" sldId="262"/>
            <ac:spMk id="62" creationId="{01EE6916-3296-47C0-ACC7-06EF2C78BADF}"/>
          </ac:spMkLst>
        </pc:spChg>
        <pc:spChg chg="mod">
          <ac:chgData name="Poojitha Jayadevan" userId="S::poojitha.j@sonata-software.com::cf5319fc-0ad7-4490-82c9-00b9087f3f27" providerId="AD" clId="Web-{B8EBD0BC-FE0B-4916-F877-315CBB6B4AC2}" dt="2024-12-11T06:19:52.445" v="19" actId="20577"/>
          <ac:spMkLst>
            <pc:docMk/>
            <pc:sldMk cId="3013969633" sldId="262"/>
            <ac:spMk id="64" creationId="{E78C9E7A-5509-441A-8EC6-EBFC8386C6A7}"/>
          </ac:spMkLst>
        </pc:spChg>
        <pc:spChg chg="del">
          <ac:chgData name="Poojitha Jayadevan" userId="S::poojitha.j@sonata-software.com::cf5319fc-0ad7-4490-82c9-00b9087f3f27" providerId="AD" clId="Web-{B8EBD0BC-FE0B-4916-F877-315CBB6B4AC2}" dt="2024-12-11T06:19:58.899" v="26"/>
          <ac:spMkLst>
            <pc:docMk/>
            <pc:sldMk cId="3013969633" sldId="262"/>
            <ac:spMk id="66" creationId="{D7760576-BE0C-40AF-B4C8-86243FE981D4}"/>
          </ac:spMkLst>
        </pc:spChg>
        <pc:spChg chg="del">
          <ac:chgData name="Poojitha Jayadevan" userId="S::poojitha.j@sonata-software.com::cf5319fc-0ad7-4490-82c9-00b9087f3f27" providerId="AD" clId="Web-{B8EBD0BC-FE0B-4916-F877-315CBB6B4AC2}" dt="2024-12-11T06:19:58.899" v="25"/>
          <ac:spMkLst>
            <pc:docMk/>
            <pc:sldMk cId="3013969633" sldId="262"/>
            <ac:spMk id="67" creationId="{D4C76486-BDC7-41BA-95DB-852F9834DE31}"/>
          </ac:spMkLst>
        </pc:spChg>
        <pc:spChg chg="mod">
          <ac:chgData name="Poojitha Jayadevan" userId="S::poojitha.j@sonata-software.com::cf5319fc-0ad7-4490-82c9-00b9087f3f27" providerId="AD" clId="Web-{B8EBD0BC-FE0B-4916-F877-315CBB6B4AC2}" dt="2024-12-11T06:22:15.138" v="58" actId="20577"/>
          <ac:spMkLst>
            <pc:docMk/>
            <pc:sldMk cId="3013969633" sldId="262"/>
            <ac:spMk id="100" creationId="{4A023F7E-7E6C-63BA-06AA-A66A635F86CE}"/>
          </ac:spMkLst>
        </pc:spChg>
        <pc:spChg chg="mod">
          <ac:chgData name="Poojitha Jayadevan" userId="S::poojitha.j@sonata-software.com::cf5319fc-0ad7-4490-82c9-00b9087f3f27" providerId="AD" clId="Web-{B8EBD0BC-FE0B-4916-F877-315CBB6B4AC2}" dt="2024-12-11T06:22:28.842" v="62" actId="20577"/>
          <ac:spMkLst>
            <pc:docMk/>
            <pc:sldMk cId="3013969633" sldId="262"/>
            <ac:spMk id="101" creationId="{9101C7D4-1DF8-F8D2-CB03-AD4DD5E79C62}"/>
          </ac:spMkLst>
        </pc:spChg>
        <pc:spChg chg="mod">
          <ac:chgData name="Poojitha Jayadevan" userId="S::poojitha.j@sonata-software.com::cf5319fc-0ad7-4490-82c9-00b9087f3f27" providerId="AD" clId="Web-{B8EBD0BC-FE0B-4916-F877-315CBB6B4AC2}" dt="2024-12-11T06:22:34.654" v="66" actId="20577"/>
          <ac:spMkLst>
            <pc:docMk/>
            <pc:sldMk cId="3013969633" sldId="262"/>
            <ac:spMk id="103" creationId="{B1585D3F-CD24-8285-5B48-7566894739AE}"/>
          </ac:spMkLst>
        </pc:spChg>
        <pc:spChg chg="mod">
          <ac:chgData name="Poojitha Jayadevan" userId="S::poojitha.j@sonata-software.com::cf5319fc-0ad7-4490-82c9-00b9087f3f27" providerId="AD" clId="Web-{B8EBD0BC-FE0B-4916-F877-315CBB6B4AC2}" dt="2024-12-11T06:22:39.686" v="71" actId="20577"/>
          <ac:spMkLst>
            <pc:docMk/>
            <pc:sldMk cId="3013969633" sldId="262"/>
            <ac:spMk id="104" creationId="{37B77DFB-D7D0-B5E6-2FC1-2468DDF9629C}"/>
          </ac:spMkLst>
        </pc:spChg>
        <pc:cxnChg chg="add">
          <ac:chgData name="Poojitha Jayadevan" userId="S::poojitha.j@sonata-software.com::cf5319fc-0ad7-4490-82c9-00b9087f3f27" providerId="AD" clId="Web-{B8EBD0BC-FE0B-4916-F877-315CBB6B4AC2}" dt="2024-12-11T06:20:00.008" v="27"/>
          <ac:cxnSpMkLst>
            <pc:docMk/>
            <pc:sldMk cId="3013969633" sldId="262"/>
            <ac:cxnSpMk id="10" creationId="{4CD0CD19-73E7-4285-9CEC-8CF28CED0A50}"/>
          </ac:cxnSpMkLst>
        </pc:cxnChg>
        <pc:cxnChg chg="add mod">
          <ac:chgData name="Poojitha Jayadevan" userId="S::poojitha.j@sonata-software.com::cf5319fc-0ad7-4490-82c9-00b9087f3f27" providerId="AD" clId="Web-{B8EBD0BC-FE0B-4916-F877-315CBB6B4AC2}" dt="2024-12-11T06:20:05.743" v="31" actId="1076"/>
          <ac:cxnSpMkLst>
            <pc:docMk/>
            <pc:sldMk cId="3013969633" sldId="262"/>
            <ac:cxnSpMk id="13" creationId="{4CD0CD19-73E7-4285-9CEC-8CF28CED0A50}"/>
          </ac:cxnSpMkLst>
        </pc:cxnChg>
        <pc:cxnChg chg="add del mod">
          <ac:chgData name="Poojitha Jayadevan" userId="S::poojitha.j@sonata-software.com::cf5319fc-0ad7-4490-82c9-00b9087f3f27" providerId="AD" clId="Web-{B8EBD0BC-FE0B-4916-F877-315CBB6B4AC2}" dt="2024-12-11T06:21:04.245" v="41"/>
          <ac:cxnSpMkLst>
            <pc:docMk/>
            <pc:sldMk cId="3013969633" sldId="262"/>
            <ac:cxnSpMk id="16" creationId="{E7FF7249-73D0-EC0D-61CF-04A5981ECEB1}"/>
          </ac:cxnSpMkLst>
        </pc:cxnChg>
        <pc:cxnChg chg="del">
          <ac:chgData name="Poojitha Jayadevan" userId="S::poojitha.j@sonata-software.com::cf5319fc-0ad7-4490-82c9-00b9087f3f27" providerId="AD" clId="Web-{B8EBD0BC-FE0B-4916-F877-315CBB6B4AC2}" dt="2024-12-11T06:19:58.899" v="24"/>
          <ac:cxnSpMkLst>
            <pc:docMk/>
            <pc:sldMk cId="3013969633" sldId="262"/>
            <ac:cxnSpMk id="79" creationId="{4CD0CD19-73E7-4285-9CEC-8CF28CED0A50}"/>
          </ac:cxnSpMkLst>
        </pc:cxnChg>
      </pc:sldChg>
    </pc:docChg>
  </pc:docChgLst>
  <pc:docChgLst>
    <pc:chgData clId="Web-{5DA063E6-FD3E-9D4A-399C-2BD11F863477}"/>
    <pc:docChg chg="modSld">
      <pc:chgData name="" userId="" providerId="" clId="Web-{5DA063E6-FD3E-9D4A-399C-2BD11F863477}" dt="2024-12-11T06:36:14.531" v="0" actId="20577"/>
      <pc:docMkLst>
        <pc:docMk/>
      </pc:docMkLst>
      <pc:sldChg chg="modSp">
        <pc:chgData name="" userId="" providerId="" clId="Web-{5DA063E6-FD3E-9D4A-399C-2BD11F863477}" dt="2024-12-11T06:36:14.531" v="0" actId="20577"/>
        <pc:sldMkLst>
          <pc:docMk/>
          <pc:sldMk cId="3013969633" sldId="262"/>
        </pc:sldMkLst>
        <pc:spChg chg="mod">
          <ac:chgData name="" userId="" providerId="" clId="Web-{5DA063E6-FD3E-9D4A-399C-2BD11F863477}" dt="2024-12-11T06:36:14.531" v="0" actId="20577"/>
          <ac:spMkLst>
            <pc:docMk/>
            <pc:sldMk cId="3013969633" sldId="262"/>
            <ac:spMk id="100" creationId="{4A023F7E-7E6C-63BA-06AA-A66A635F86CE}"/>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a:xfrm>
            <a:off x="838200" y="6356350"/>
            <a:ext cx="2743200" cy="365125"/>
          </a:xfrm>
          <a:prstGeom prst="rect">
            <a:avLst/>
          </a:prstGeom>
        </p:spPr>
        <p:txBody>
          <a:bodyPr/>
          <a:lstStyle/>
          <a:p>
            <a:fld id="{846CE7D5-CF57-46EF-B807-FDD0502418D4}" type="datetimeFigureOut">
              <a:rPr lang="en-US" smtClean="0"/>
              <a:t>3/7/2025</a:t>
            </a:fld>
            <a:endParaRPr lang="en-US"/>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8610600" y="6356350"/>
            <a:ext cx="2743200" cy="365125"/>
          </a:xfrm>
          <a:prstGeom prst="rect">
            <a:avLst/>
          </a:prstGeom>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3853878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838200" y="6356350"/>
            <a:ext cx="2743200" cy="365125"/>
          </a:xfrm>
          <a:prstGeom prst="rect">
            <a:avLst/>
          </a:prstGeom>
        </p:spPr>
        <p:txBody>
          <a:bodyPr/>
          <a:lstStyle/>
          <a:p>
            <a:fld id="{846CE7D5-CF57-46EF-B807-FDD0502418D4}" type="datetimeFigureOut">
              <a:rPr lang="en-US" smtClean="0"/>
              <a:t>3/7/2025</a:t>
            </a:fld>
            <a:endParaRPr lang="en-US"/>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8610600" y="6356350"/>
            <a:ext cx="2743200" cy="365125"/>
          </a:xfrm>
          <a:prstGeom prst="rect">
            <a:avLst/>
          </a:prstGeom>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2029054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838200" y="6356350"/>
            <a:ext cx="2743200" cy="365125"/>
          </a:xfrm>
          <a:prstGeom prst="rect">
            <a:avLst/>
          </a:prstGeom>
        </p:spPr>
        <p:txBody>
          <a:bodyPr/>
          <a:lstStyle/>
          <a:p>
            <a:fld id="{846CE7D5-CF57-46EF-B807-FDD0502418D4}" type="datetimeFigureOut">
              <a:rPr lang="en-US" smtClean="0"/>
              <a:t>3/7/2025</a:t>
            </a:fld>
            <a:endParaRPr lang="en-US"/>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8610600" y="6356350"/>
            <a:ext cx="2743200" cy="365125"/>
          </a:xfrm>
          <a:prstGeom prst="rect">
            <a:avLst/>
          </a:prstGeom>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4794456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838200" y="6356350"/>
            <a:ext cx="2743200" cy="365125"/>
          </a:xfrm>
          <a:prstGeom prst="rect">
            <a:avLst/>
          </a:prstGeom>
        </p:spPr>
        <p:txBody>
          <a:bodyPr/>
          <a:lstStyle/>
          <a:p>
            <a:fld id="{846CE7D5-CF57-46EF-B807-FDD0502418D4}" type="datetimeFigureOut">
              <a:rPr lang="en-US" smtClean="0"/>
              <a:t>3/7/2025</a:t>
            </a:fld>
            <a:endParaRPr lang="en-US"/>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8610600" y="6356350"/>
            <a:ext cx="2743200" cy="365125"/>
          </a:xfrm>
          <a:prstGeom prst="rect">
            <a:avLst/>
          </a:prstGeom>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9491384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838200" y="6356350"/>
            <a:ext cx="2743200" cy="365125"/>
          </a:xfrm>
          <a:prstGeom prst="rect">
            <a:avLst/>
          </a:prstGeom>
        </p:spPr>
        <p:txBody>
          <a:bodyPr/>
          <a:lstStyle/>
          <a:p>
            <a:fld id="{846CE7D5-CF57-46EF-B807-FDD0502418D4}" type="datetimeFigureOut">
              <a:rPr lang="en-US" smtClean="0"/>
              <a:t>3/7/2025</a:t>
            </a:fld>
            <a:endParaRPr lang="en-US"/>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8610600" y="6356350"/>
            <a:ext cx="2743200" cy="365125"/>
          </a:xfrm>
          <a:prstGeom prst="rect">
            <a:avLst/>
          </a:prstGeom>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5915245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a:xfrm>
            <a:off x="838200" y="6356350"/>
            <a:ext cx="2743200" cy="365125"/>
          </a:xfrm>
          <a:prstGeom prst="rect">
            <a:avLst/>
          </a:prstGeom>
        </p:spPr>
        <p:txBody>
          <a:bodyPr/>
          <a:lstStyle/>
          <a:p>
            <a:fld id="{846CE7D5-CF57-46EF-B807-FDD0502418D4}" type="datetimeFigureOut">
              <a:rPr lang="en-US" smtClean="0"/>
              <a:t>3/7/2025</a:t>
            </a:fld>
            <a:endParaRPr lang="en-US"/>
          </a:p>
        </p:txBody>
      </p:sp>
      <p:sp>
        <p:nvSpPr>
          <p:cNvPr id="6" name="Footer Placeholder 5"/>
          <p:cNvSpPr>
            <a:spLocks noGrp="1"/>
          </p:cNvSpPr>
          <p:nvPr>
            <p:ph type="ftr" sz="quarter" idx="11"/>
          </p:nvPr>
        </p:nvSpPr>
        <p:spPr>
          <a:xfrm>
            <a:off x="4038600" y="6356350"/>
            <a:ext cx="4114800" cy="365125"/>
          </a:xfrm>
          <a:prstGeom prst="rect">
            <a:avLst/>
          </a:prstGeom>
        </p:spPr>
        <p:txBody>
          <a:bodyPr/>
          <a:lstStyle/>
          <a:p>
            <a:endParaRPr lang="en-US"/>
          </a:p>
        </p:txBody>
      </p:sp>
      <p:sp>
        <p:nvSpPr>
          <p:cNvPr id="7" name="Slide Number Placeholder 6"/>
          <p:cNvSpPr>
            <a:spLocks noGrp="1"/>
          </p:cNvSpPr>
          <p:nvPr>
            <p:ph type="sldNum" sz="quarter" idx="12"/>
          </p:nvPr>
        </p:nvSpPr>
        <p:spPr>
          <a:xfrm>
            <a:off x="8610600" y="6356350"/>
            <a:ext cx="2743200" cy="365125"/>
          </a:xfrm>
          <a:prstGeom prst="rect">
            <a:avLst/>
          </a:prstGeom>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2030920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a:xfrm>
            <a:off x="838200" y="6356350"/>
            <a:ext cx="2743200" cy="365125"/>
          </a:xfrm>
          <a:prstGeom prst="rect">
            <a:avLst/>
          </a:prstGeom>
        </p:spPr>
        <p:txBody>
          <a:bodyPr/>
          <a:lstStyle/>
          <a:p>
            <a:fld id="{846CE7D5-CF57-46EF-B807-FDD0502418D4}" type="datetimeFigureOut">
              <a:rPr lang="en-US" smtClean="0"/>
              <a:t>3/7/2025</a:t>
            </a:fld>
            <a:endParaRPr lang="en-US"/>
          </a:p>
        </p:txBody>
      </p:sp>
      <p:sp>
        <p:nvSpPr>
          <p:cNvPr id="8" name="Footer Placeholder 7"/>
          <p:cNvSpPr>
            <a:spLocks noGrp="1"/>
          </p:cNvSpPr>
          <p:nvPr>
            <p:ph type="ftr" sz="quarter" idx="11"/>
          </p:nvPr>
        </p:nvSpPr>
        <p:spPr>
          <a:xfrm>
            <a:off x="4038600" y="6356350"/>
            <a:ext cx="4114800" cy="365125"/>
          </a:xfrm>
          <a:prstGeom prst="rect">
            <a:avLst/>
          </a:prstGeom>
        </p:spPr>
        <p:txBody>
          <a:bodyPr/>
          <a:lstStyle/>
          <a:p>
            <a:endParaRPr lang="en-US"/>
          </a:p>
        </p:txBody>
      </p:sp>
      <p:sp>
        <p:nvSpPr>
          <p:cNvPr id="9" name="Slide Number Placeholder 8"/>
          <p:cNvSpPr>
            <a:spLocks noGrp="1"/>
          </p:cNvSpPr>
          <p:nvPr>
            <p:ph type="sldNum" sz="quarter" idx="12"/>
          </p:nvPr>
        </p:nvSpPr>
        <p:spPr>
          <a:xfrm>
            <a:off x="8610600" y="6356350"/>
            <a:ext cx="2743200" cy="365125"/>
          </a:xfrm>
          <a:prstGeom prst="rect">
            <a:avLst/>
          </a:prstGeom>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7331723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a:xfrm>
            <a:off x="838200" y="6356350"/>
            <a:ext cx="2743200" cy="365125"/>
          </a:xfrm>
          <a:prstGeom prst="rect">
            <a:avLst/>
          </a:prstGeom>
        </p:spPr>
        <p:txBody>
          <a:bodyPr/>
          <a:lstStyle/>
          <a:p>
            <a:fld id="{846CE7D5-CF57-46EF-B807-FDD0502418D4}" type="datetimeFigureOut">
              <a:rPr lang="en-US" smtClean="0"/>
              <a:t>3/7/2025</a:t>
            </a:fld>
            <a:endParaRPr lang="en-US"/>
          </a:p>
        </p:txBody>
      </p:sp>
      <p:sp>
        <p:nvSpPr>
          <p:cNvPr id="4" name="Footer Placeholder 3"/>
          <p:cNvSpPr>
            <a:spLocks noGrp="1"/>
          </p:cNvSpPr>
          <p:nvPr>
            <p:ph type="ftr" sz="quarter" idx="11"/>
          </p:nvPr>
        </p:nvSpPr>
        <p:spPr>
          <a:xfrm>
            <a:off x="4038600" y="6356350"/>
            <a:ext cx="4114800" cy="365125"/>
          </a:xfrm>
          <a:prstGeom prst="rect">
            <a:avLst/>
          </a:prstGeom>
        </p:spPr>
        <p:txBody>
          <a:bodyPr/>
          <a:lstStyle/>
          <a:p>
            <a:endParaRPr lang="en-US"/>
          </a:p>
        </p:txBody>
      </p:sp>
      <p:sp>
        <p:nvSpPr>
          <p:cNvPr id="5" name="Slide Number Placeholder 4"/>
          <p:cNvSpPr>
            <a:spLocks noGrp="1"/>
          </p:cNvSpPr>
          <p:nvPr>
            <p:ph type="sldNum" sz="quarter" idx="12"/>
          </p:nvPr>
        </p:nvSpPr>
        <p:spPr>
          <a:xfrm>
            <a:off x="8610600" y="6356350"/>
            <a:ext cx="2743200" cy="365125"/>
          </a:xfrm>
          <a:prstGeom prst="rect">
            <a:avLst/>
          </a:prstGeom>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2103125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838200" y="6356350"/>
            <a:ext cx="2743200" cy="365125"/>
          </a:xfrm>
          <a:prstGeom prst="rect">
            <a:avLst/>
          </a:prstGeom>
        </p:spPr>
        <p:txBody>
          <a:bodyPr/>
          <a:lstStyle/>
          <a:p>
            <a:fld id="{846CE7D5-CF57-46EF-B807-FDD0502418D4}" type="datetimeFigureOut">
              <a:rPr lang="en-US" smtClean="0"/>
              <a:t>3/7/2025</a:t>
            </a:fld>
            <a:endParaRPr lang="en-US"/>
          </a:p>
        </p:txBody>
      </p:sp>
      <p:sp>
        <p:nvSpPr>
          <p:cNvPr id="3" name="Footer Placeholder 2"/>
          <p:cNvSpPr>
            <a:spLocks noGrp="1"/>
          </p:cNvSpPr>
          <p:nvPr>
            <p:ph type="ftr" sz="quarter" idx="11"/>
          </p:nvPr>
        </p:nvSpPr>
        <p:spPr>
          <a:xfrm>
            <a:off x="4038600" y="6356350"/>
            <a:ext cx="4114800" cy="365125"/>
          </a:xfrm>
          <a:prstGeom prst="rect">
            <a:avLst/>
          </a:prstGeom>
        </p:spPr>
        <p:txBody>
          <a:bodyPr/>
          <a:lstStyle/>
          <a:p>
            <a:endParaRPr lang="en-US"/>
          </a:p>
        </p:txBody>
      </p:sp>
      <p:sp>
        <p:nvSpPr>
          <p:cNvPr id="4" name="Slide Number Placeholder 3"/>
          <p:cNvSpPr>
            <a:spLocks noGrp="1"/>
          </p:cNvSpPr>
          <p:nvPr>
            <p:ph type="sldNum" sz="quarter" idx="12"/>
          </p:nvPr>
        </p:nvSpPr>
        <p:spPr>
          <a:xfrm>
            <a:off x="8610600" y="6356350"/>
            <a:ext cx="2743200" cy="365125"/>
          </a:xfrm>
          <a:prstGeom prst="rect">
            <a:avLst/>
          </a:prstGeom>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1463889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838200" y="6356350"/>
            <a:ext cx="2743200" cy="365125"/>
          </a:xfrm>
          <a:prstGeom prst="rect">
            <a:avLst/>
          </a:prstGeom>
        </p:spPr>
        <p:txBody>
          <a:bodyPr/>
          <a:lstStyle/>
          <a:p>
            <a:fld id="{846CE7D5-CF57-46EF-B807-FDD0502418D4}" type="datetimeFigureOut">
              <a:rPr lang="en-US" smtClean="0"/>
              <a:t>3/7/2025</a:t>
            </a:fld>
            <a:endParaRPr lang="en-US"/>
          </a:p>
        </p:txBody>
      </p:sp>
      <p:sp>
        <p:nvSpPr>
          <p:cNvPr id="6" name="Footer Placeholder 5"/>
          <p:cNvSpPr>
            <a:spLocks noGrp="1"/>
          </p:cNvSpPr>
          <p:nvPr>
            <p:ph type="ftr" sz="quarter" idx="11"/>
          </p:nvPr>
        </p:nvSpPr>
        <p:spPr>
          <a:xfrm>
            <a:off x="4038600" y="6356350"/>
            <a:ext cx="4114800" cy="365125"/>
          </a:xfrm>
          <a:prstGeom prst="rect">
            <a:avLst/>
          </a:prstGeom>
        </p:spPr>
        <p:txBody>
          <a:bodyPr/>
          <a:lstStyle/>
          <a:p>
            <a:endParaRPr lang="en-US"/>
          </a:p>
        </p:txBody>
      </p:sp>
      <p:sp>
        <p:nvSpPr>
          <p:cNvPr id="7" name="Slide Number Placeholder 6"/>
          <p:cNvSpPr>
            <a:spLocks noGrp="1"/>
          </p:cNvSpPr>
          <p:nvPr>
            <p:ph type="sldNum" sz="quarter" idx="12"/>
          </p:nvPr>
        </p:nvSpPr>
        <p:spPr>
          <a:xfrm>
            <a:off x="8610600" y="6356350"/>
            <a:ext cx="2743200" cy="365125"/>
          </a:xfrm>
          <a:prstGeom prst="rect">
            <a:avLst/>
          </a:prstGeom>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1718414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838200" y="6356350"/>
            <a:ext cx="2743200" cy="365125"/>
          </a:xfrm>
          <a:prstGeom prst="rect">
            <a:avLst/>
          </a:prstGeom>
        </p:spPr>
        <p:txBody>
          <a:bodyPr/>
          <a:lstStyle/>
          <a:p>
            <a:fld id="{846CE7D5-CF57-46EF-B807-FDD0502418D4}" type="datetimeFigureOut">
              <a:rPr lang="en-US" smtClean="0"/>
              <a:t>3/7/2025</a:t>
            </a:fld>
            <a:endParaRPr lang="en-US"/>
          </a:p>
        </p:txBody>
      </p:sp>
      <p:sp>
        <p:nvSpPr>
          <p:cNvPr id="6" name="Footer Placeholder 5"/>
          <p:cNvSpPr>
            <a:spLocks noGrp="1"/>
          </p:cNvSpPr>
          <p:nvPr>
            <p:ph type="ftr" sz="quarter" idx="11"/>
          </p:nvPr>
        </p:nvSpPr>
        <p:spPr>
          <a:xfrm>
            <a:off x="4038600" y="6356350"/>
            <a:ext cx="4114800" cy="365125"/>
          </a:xfrm>
          <a:prstGeom prst="rect">
            <a:avLst/>
          </a:prstGeom>
        </p:spPr>
        <p:txBody>
          <a:bodyPr/>
          <a:lstStyle/>
          <a:p>
            <a:endParaRPr lang="en-US"/>
          </a:p>
        </p:txBody>
      </p:sp>
      <p:sp>
        <p:nvSpPr>
          <p:cNvPr id="7" name="Slide Number Placeholder 6"/>
          <p:cNvSpPr>
            <a:spLocks noGrp="1"/>
          </p:cNvSpPr>
          <p:nvPr>
            <p:ph type="sldNum" sz="quarter" idx="12"/>
          </p:nvPr>
        </p:nvSpPr>
        <p:spPr>
          <a:xfrm>
            <a:off x="8610600" y="6356350"/>
            <a:ext cx="2743200" cy="365125"/>
          </a:xfrm>
          <a:prstGeom prst="rect">
            <a:avLst/>
          </a:prstGeom>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7189582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sv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cxnSp>
        <p:nvCxnSpPr>
          <p:cNvPr id="7" name="Straight Connector 6">
            <a:extLst>
              <a:ext uri="{FF2B5EF4-FFF2-40B4-BE49-F238E27FC236}">
                <a16:creationId xmlns:a16="http://schemas.microsoft.com/office/drawing/2014/main" id="{13809068-18A3-0333-AE21-E090EF3C7CC5}"/>
              </a:ext>
            </a:extLst>
          </p:cNvPr>
          <p:cNvCxnSpPr>
            <a:cxnSpLocks/>
          </p:cNvCxnSpPr>
          <p:nvPr userDrawn="1"/>
        </p:nvCxnSpPr>
        <p:spPr>
          <a:xfrm>
            <a:off x="2539545" y="6519294"/>
            <a:ext cx="7507129" cy="0"/>
          </a:xfrm>
          <a:prstGeom prst="line">
            <a:avLst/>
          </a:prstGeom>
          <a:ln w="12700">
            <a:solidFill>
              <a:schemeClr val="tx1">
                <a:lumMod val="50000"/>
                <a:lumOff val="50000"/>
              </a:schemeClr>
            </a:solidFill>
            <a:tailEnd type="diamond" w="med" len="med"/>
          </a:ln>
        </p:spPr>
        <p:style>
          <a:lnRef idx="1">
            <a:schemeClr val="accent1"/>
          </a:lnRef>
          <a:fillRef idx="0">
            <a:schemeClr val="accent1"/>
          </a:fillRef>
          <a:effectRef idx="0">
            <a:schemeClr val="accent1"/>
          </a:effectRef>
          <a:fontRef idx="minor">
            <a:schemeClr val="tx1"/>
          </a:fontRef>
        </p:style>
      </p:cxnSp>
      <p:sp>
        <p:nvSpPr>
          <p:cNvPr id="8" name="TextBox 7">
            <a:extLst>
              <a:ext uri="{FF2B5EF4-FFF2-40B4-BE49-F238E27FC236}">
                <a16:creationId xmlns:a16="http://schemas.microsoft.com/office/drawing/2014/main" id="{B0163599-1BE3-51ED-A6E2-E85228BF65D3}"/>
              </a:ext>
            </a:extLst>
          </p:cNvPr>
          <p:cNvSpPr txBox="1"/>
          <p:nvPr userDrawn="1"/>
        </p:nvSpPr>
        <p:spPr>
          <a:xfrm>
            <a:off x="429492" y="6403878"/>
            <a:ext cx="2365024" cy="230832"/>
          </a:xfrm>
          <a:prstGeom prst="rect">
            <a:avLst/>
          </a:prstGeom>
          <a:solidFill>
            <a:schemeClr val="bg1"/>
          </a:solidFill>
        </p:spPr>
        <p:txBody>
          <a:bodyPr wrap="square" rtlCol="0">
            <a:spAutoFit/>
          </a:bodyPr>
          <a:lstStyle/>
          <a:p>
            <a:pPr algn="l"/>
            <a:r>
              <a:rPr lang="en-US" sz="900">
                <a:solidFill>
                  <a:schemeClr val="tx1">
                    <a:lumMod val="65000"/>
                    <a:lumOff val="35000"/>
                  </a:schemeClr>
                </a:solidFill>
              </a:rPr>
              <a:t>© Sonata Software Ltd., 2024. Confidential.</a:t>
            </a:r>
          </a:p>
        </p:txBody>
      </p:sp>
      <p:sp>
        <p:nvSpPr>
          <p:cNvPr id="9" name="Rectangle 8">
            <a:extLst>
              <a:ext uri="{FF2B5EF4-FFF2-40B4-BE49-F238E27FC236}">
                <a16:creationId xmlns:a16="http://schemas.microsoft.com/office/drawing/2014/main" id="{63B6B922-1B7C-D827-4FD4-679B4CCFACA0}"/>
              </a:ext>
            </a:extLst>
          </p:cNvPr>
          <p:cNvSpPr/>
          <p:nvPr userDrawn="1"/>
        </p:nvSpPr>
        <p:spPr>
          <a:xfrm>
            <a:off x="178177" y="6382984"/>
            <a:ext cx="272620" cy="272620"/>
          </a:xfrm>
          <a:prstGeom prst="rect">
            <a:avLst/>
          </a:prstGeom>
          <a:solidFill>
            <a:schemeClr val="bg1"/>
          </a:solidFill>
          <a:ln w="12700">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TextBox 9">
            <a:extLst>
              <a:ext uri="{FF2B5EF4-FFF2-40B4-BE49-F238E27FC236}">
                <a16:creationId xmlns:a16="http://schemas.microsoft.com/office/drawing/2014/main" id="{1C98A722-CFA4-E0BD-901D-4321E023F7C1}"/>
              </a:ext>
            </a:extLst>
          </p:cNvPr>
          <p:cNvSpPr txBox="1"/>
          <p:nvPr userDrawn="1"/>
        </p:nvSpPr>
        <p:spPr>
          <a:xfrm>
            <a:off x="163888" y="6426961"/>
            <a:ext cx="298450" cy="184666"/>
          </a:xfrm>
          <a:prstGeom prst="rect">
            <a:avLst/>
          </a:prstGeom>
          <a:noFill/>
        </p:spPr>
        <p:txBody>
          <a:bodyPr wrap="square" lIns="0" tIns="0" rIns="0" bIns="0" rtlCol="0" anchor="ctr">
            <a:spAutoFit/>
          </a:bodyPr>
          <a:lstStyle/>
          <a:p>
            <a:pPr algn="ctr"/>
            <a:fld id="{9B921A13-A0CF-BB4B-BAC0-8BA32D0B4676}" type="slidenum">
              <a:rPr lang="en-US" sz="1200" b="0" i="0" smtClean="0">
                <a:solidFill>
                  <a:schemeClr val="tx1">
                    <a:lumMod val="65000"/>
                    <a:lumOff val="35000"/>
                  </a:schemeClr>
                </a:solidFill>
                <a:latin typeface="+mj-lt"/>
                <a:ea typeface="Calibri" charset="0"/>
                <a:cs typeface="Calibri" charset="0"/>
              </a:rPr>
              <a:pPr algn="ctr"/>
              <a:t>‹#›</a:t>
            </a:fld>
            <a:endParaRPr lang="en-US" sz="1400" b="0" i="0">
              <a:solidFill>
                <a:schemeClr val="tx1">
                  <a:lumMod val="65000"/>
                  <a:lumOff val="35000"/>
                </a:schemeClr>
              </a:solidFill>
              <a:latin typeface="+mj-lt"/>
              <a:ea typeface="Calibri" charset="0"/>
              <a:cs typeface="Calibri" charset="0"/>
            </a:endParaRPr>
          </a:p>
        </p:txBody>
      </p:sp>
      <p:pic>
        <p:nvPicPr>
          <p:cNvPr id="11" name="Graphic 10">
            <a:extLst>
              <a:ext uri="{FF2B5EF4-FFF2-40B4-BE49-F238E27FC236}">
                <a16:creationId xmlns:a16="http://schemas.microsoft.com/office/drawing/2014/main" id="{FB407352-4C8E-4949-B54D-47B0A651019A}"/>
              </a:ext>
            </a:extLst>
          </p:cNvPr>
          <p:cNvPicPr>
            <a:picLocks noChangeAspect="1"/>
          </p:cNvPicPr>
          <p:nvPr userDrawn="1"/>
        </p:nvPicPr>
        <p:blipFill>
          <a:blip r:embed="rId13">
            <a:extLst>
              <a:ext uri="{96DAC541-7B7A-43D3-8B79-37D633B846F1}">
                <asvg:svgBlip xmlns:asvg="http://schemas.microsoft.com/office/drawing/2016/SVG/main" r:embed="rId14"/>
              </a:ext>
            </a:extLst>
          </a:blip>
          <a:stretch>
            <a:fillRect/>
          </a:stretch>
        </p:blipFill>
        <p:spPr>
          <a:xfrm>
            <a:off x="10198713" y="6309774"/>
            <a:ext cx="1858783" cy="420964"/>
          </a:xfrm>
          <a:prstGeom prst="rect">
            <a:avLst/>
          </a:prstGeom>
        </p:spPr>
      </p:pic>
    </p:spTree>
    <p:extLst>
      <p:ext uri="{BB962C8B-B14F-4D97-AF65-F5344CB8AC3E}">
        <p14:creationId xmlns:p14="http://schemas.microsoft.com/office/powerpoint/2010/main" val="246095407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E229E25B-83E5-F133-4B68-46932CC4844B}"/>
              </a:ext>
            </a:extLst>
          </p:cNvPr>
          <p:cNvSpPr txBox="1"/>
          <p:nvPr/>
        </p:nvSpPr>
        <p:spPr>
          <a:xfrm>
            <a:off x="421550" y="1232880"/>
            <a:ext cx="11479079" cy="738664"/>
          </a:xfrm>
          <a:prstGeom prst="rect">
            <a:avLst/>
          </a:prstGeom>
          <a:noFill/>
        </p:spPr>
        <p:txBody>
          <a:bodyPr wrap="square" lIns="0" tIns="0" rIns="0" bIns="0" anchor="t">
            <a:spAutoFit/>
          </a:bodyPr>
          <a:lstStyle/>
          <a:p>
            <a:r>
              <a:rPr lang="en-US" sz="1600">
                <a:solidFill>
                  <a:sysClr val="windowText" lastClr="000000"/>
                </a:solidFill>
                <a:latin typeface="Segoe UI" panose="020B0502040204020203" pitchFamily="34" charset="0"/>
                <a:ea typeface="+mn-lt"/>
                <a:cs typeface="Segoe UI" panose="020B0502040204020203" pitchFamily="34" charset="0"/>
              </a:rPr>
              <a:t>The client is a prominent US-based consumer products company specializing in household items, specifically in the food and beverage packaging sector. Their customer base includes households and consumers, restaurants and foodservice providers, retailers and grocery stores, commercial kitchens and catering companies, as well as online retailers and e-commerce platforms. ​</a:t>
            </a:r>
            <a:endParaRPr lang="en-US" sz="1600" dirty="0">
              <a:solidFill>
                <a:sysClr val="windowText" lastClr="000000"/>
              </a:solidFill>
              <a:latin typeface="Segoe UI" panose="020B0502040204020203" pitchFamily="34" charset="0"/>
              <a:ea typeface="+mn-lt"/>
              <a:cs typeface="Segoe UI" panose="020B0502040204020203" pitchFamily="34" charset="0"/>
            </a:endParaRPr>
          </a:p>
        </p:txBody>
      </p:sp>
      <p:sp>
        <p:nvSpPr>
          <p:cNvPr id="27" name="TextBox 26">
            <a:extLst>
              <a:ext uri="{FF2B5EF4-FFF2-40B4-BE49-F238E27FC236}">
                <a16:creationId xmlns:a16="http://schemas.microsoft.com/office/drawing/2014/main" id="{C83B5CE8-84AB-DA9F-9436-564D7355A278}"/>
              </a:ext>
            </a:extLst>
          </p:cNvPr>
          <p:cNvSpPr txBox="1"/>
          <p:nvPr/>
        </p:nvSpPr>
        <p:spPr>
          <a:xfrm>
            <a:off x="4887739" y="3015162"/>
            <a:ext cx="3806885" cy="2970044"/>
          </a:xfrm>
          <a:prstGeom prst="rect">
            <a:avLst/>
          </a:prstGeom>
          <a:noFill/>
        </p:spPr>
        <p:txBody>
          <a:bodyPr wrap="square" lIns="0" tIns="0" rIns="0" bIns="0" anchor="t">
            <a:spAutoFit/>
          </a:bodyPr>
          <a:lstStyle/>
          <a:p>
            <a:pPr>
              <a:spcBef>
                <a:spcPts val="300"/>
              </a:spcBef>
              <a:spcAft>
                <a:spcPts val="300"/>
              </a:spcAft>
              <a:buClr>
                <a:schemeClr val="tx2"/>
              </a:buClr>
            </a:pPr>
            <a:r>
              <a:rPr lang="en-IN" sz="1600" b="1" dirty="0">
                <a:latin typeface="Segoe UI" panose="020B0502040204020203" pitchFamily="34" charset="0"/>
                <a:cs typeface="Segoe UI" panose="020B0502040204020203" pitchFamily="34" charset="0"/>
              </a:rPr>
              <a:t>Solutions</a:t>
            </a:r>
          </a:p>
          <a:p>
            <a:pPr marL="171450" indent="-171450">
              <a:spcBef>
                <a:spcPts val="300"/>
              </a:spcBef>
              <a:spcAft>
                <a:spcPts val="300"/>
              </a:spcAft>
              <a:buClr>
                <a:schemeClr val="tx2"/>
              </a:buClr>
              <a:buFont typeface="Arial" panose="020B0604020202020204" pitchFamily="34" charset="0"/>
              <a:buChar char="•"/>
            </a:pPr>
            <a:r>
              <a:rPr lang="en-US" sz="1050" dirty="0">
                <a:latin typeface="Segoe UI" panose="020B0502040204020203" pitchFamily="34" charset="0"/>
                <a:ea typeface="+mn-lt"/>
                <a:cs typeface="Segoe UI" panose="020B0502040204020203" pitchFamily="34" charset="0"/>
              </a:rPr>
              <a:t>Customizable dashboard for tracking active deals, an automated analysis tool for monitoring KPIs such as ROI and % trade efficiency, and cost per incremental unit.​</a:t>
            </a:r>
          </a:p>
          <a:p>
            <a:pPr marL="171450" indent="-171450">
              <a:spcBef>
                <a:spcPts val="300"/>
              </a:spcBef>
              <a:spcAft>
                <a:spcPts val="300"/>
              </a:spcAft>
              <a:buClr>
                <a:schemeClr val="tx2"/>
              </a:buClr>
              <a:buFont typeface="Arial" panose="020B0604020202020204" pitchFamily="34" charset="0"/>
              <a:buChar char="•"/>
            </a:pPr>
            <a:r>
              <a:rPr lang="en-US" sz="1050" dirty="0">
                <a:latin typeface="Segoe UI" panose="020B0502040204020203" pitchFamily="34" charset="0"/>
                <a:ea typeface="+mn-lt"/>
                <a:cs typeface="Segoe UI" panose="020B0502040204020203" pitchFamily="34" charset="0"/>
              </a:rPr>
              <a:t>Combined Generative AI capabilities to provide insights and personalized recommendations. Visual trends and insights were also provided to enhance the decision-making process​</a:t>
            </a:r>
          </a:p>
          <a:p>
            <a:pPr marL="171450" indent="-171450">
              <a:spcBef>
                <a:spcPts val="300"/>
              </a:spcBef>
              <a:spcAft>
                <a:spcPts val="300"/>
              </a:spcAft>
              <a:buClr>
                <a:schemeClr val="tx2"/>
              </a:buClr>
              <a:buFont typeface="Arial" panose="020B0604020202020204" pitchFamily="34" charset="0"/>
              <a:buChar char="•"/>
            </a:pPr>
            <a:r>
              <a:rPr lang="en-US" sz="1050" dirty="0">
                <a:latin typeface="Segoe UI" panose="020B0502040204020203" pitchFamily="34" charset="0"/>
                <a:ea typeface="+mn-lt"/>
                <a:cs typeface="Segoe UI" panose="020B0502040204020203" pitchFamily="34" charset="0"/>
              </a:rPr>
              <a:t>Key design considerations are:​</a:t>
            </a:r>
          </a:p>
          <a:p>
            <a:pPr marL="447675" indent="-171450">
              <a:spcBef>
                <a:spcPts val="300"/>
              </a:spcBef>
              <a:spcAft>
                <a:spcPts val="300"/>
              </a:spcAft>
              <a:buClr>
                <a:schemeClr val="tx2"/>
              </a:buClr>
              <a:buFont typeface="Arial" panose="020B0604020202020204" pitchFamily="34" charset="0"/>
              <a:buChar char="•"/>
            </a:pPr>
            <a:r>
              <a:rPr lang="en-US" sz="1050" dirty="0">
                <a:latin typeface="Segoe UI" panose="020B0502040204020203" pitchFamily="34" charset="0"/>
                <a:ea typeface="+mn-lt"/>
                <a:cs typeface="Segoe UI" panose="020B0502040204020203" pitchFamily="34" charset="0"/>
              </a:rPr>
              <a:t>Building responsible AI foundation platform consisting of modules using Sonata’s Harmoni.AI Platform.​</a:t>
            </a:r>
          </a:p>
          <a:p>
            <a:pPr marL="447675" indent="-171450">
              <a:spcBef>
                <a:spcPts val="300"/>
              </a:spcBef>
              <a:spcAft>
                <a:spcPts val="300"/>
              </a:spcAft>
              <a:buClr>
                <a:schemeClr val="tx2"/>
              </a:buClr>
              <a:buFont typeface="Arial" panose="020B0604020202020204" pitchFamily="34" charset="0"/>
              <a:buChar char="•"/>
            </a:pPr>
            <a:r>
              <a:rPr lang="en-US" sz="1050" dirty="0">
                <a:latin typeface="Segoe UI" panose="020B0502040204020203" pitchFamily="34" charset="0"/>
                <a:ea typeface="+mn-lt"/>
                <a:cs typeface="Segoe UI" panose="020B0502040204020203" pitchFamily="34" charset="0"/>
              </a:rPr>
              <a:t>Leverage Amazon Bedrock's advanced capabilities like chain of thought (</a:t>
            </a:r>
            <a:r>
              <a:rPr lang="en-US" sz="1050" dirty="0" err="1">
                <a:latin typeface="Segoe UI" panose="020B0502040204020203" pitchFamily="34" charset="0"/>
                <a:ea typeface="+mn-lt"/>
                <a:cs typeface="Segoe UI" panose="020B0502040204020203" pitchFamily="34" charset="0"/>
              </a:rPr>
              <a:t>CoT</a:t>
            </a:r>
            <a:r>
              <a:rPr lang="en-US" sz="1050" dirty="0">
                <a:latin typeface="Segoe UI" panose="020B0502040204020203" pitchFamily="34" charset="0"/>
                <a:ea typeface="+mn-lt"/>
                <a:cs typeface="Segoe UI" panose="020B0502040204020203" pitchFamily="34" charset="0"/>
              </a:rPr>
              <a:t>) to fine-tune the Generative AI model on the client's historical trade promotion data.​</a:t>
            </a:r>
          </a:p>
          <a:p>
            <a:pPr marL="447675" indent="-171450">
              <a:spcBef>
                <a:spcPts val="300"/>
              </a:spcBef>
              <a:spcAft>
                <a:spcPts val="300"/>
              </a:spcAft>
              <a:buClr>
                <a:schemeClr val="tx2"/>
              </a:buClr>
              <a:buFont typeface="Arial" panose="020B0604020202020204" pitchFamily="34" charset="0"/>
              <a:buChar char="•"/>
            </a:pPr>
            <a:r>
              <a:rPr lang="en-US" sz="1050" dirty="0">
                <a:latin typeface="Segoe UI" panose="020B0502040204020203" pitchFamily="34" charset="0"/>
                <a:ea typeface="+mn-lt"/>
                <a:cs typeface="Segoe UI" panose="020B0502040204020203" pitchFamily="34" charset="0"/>
              </a:rPr>
              <a:t>Usage of LLM Ops for the efficient deployment, monitoring, and maintenance.</a:t>
            </a:r>
          </a:p>
        </p:txBody>
      </p:sp>
      <p:sp>
        <p:nvSpPr>
          <p:cNvPr id="9" name="TextBox 8">
            <a:extLst>
              <a:ext uri="{FF2B5EF4-FFF2-40B4-BE49-F238E27FC236}">
                <a16:creationId xmlns:a16="http://schemas.microsoft.com/office/drawing/2014/main" id="{74AA6302-8E45-C322-43C9-8DBE34DAC47E}"/>
              </a:ext>
            </a:extLst>
          </p:cNvPr>
          <p:cNvSpPr txBox="1"/>
          <p:nvPr/>
        </p:nvSpPr>
        <p:spPr>
          <a:xfrm>
            <a:off x="8938188" y="3015162"/>
            <a:ext cx="2790514" cy="3231654"/>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spcBef>
                <a:spcPts val="300"/>
              </a:spcBef>
              <a:spcAft>
                <a:spcPts val="300"/>
              </a:spcAft>
              <a:buClr>
                <a:schemeClr val="tx2"/>
              </a:buClr>
            </a:pPr>
            <a:r>
              <a:rPr lang="en-IN" sz="1600" b="1" dirty="0">
                <a:latin typeface="Segoe UI" panose="020B0502040204020203" pitchFamily="34" charset="0"/>
                <a:cs typeface="Segoe UI" panose="020B0502040204020203" pitchFamily="34" charset="0"/>
              </a:rPr>
              <a:t>Results</a:t>
            </a:r>
            <a:endParaRPr lang="en-US" sz="1600" b="1" dirty="0">
              <a:latin typeface="Segoe UI" panose="020B0502040204020203" pitchFamily="34" charset="0"/>
              <a:cs typeface="Segoe UI" panose="020B0502040204020203" pitchFamily="34" charset="0"/>
            </a:endParaRPr>
          </a:p>
          <a:p>
            <a:pPr marL="171450" indent="-171450">
              <a:spcBef>
                <a:spcPts val="300"/>
              </a:spcBef>
              <a:spcAft>
                <a:spcPts val="300"/>
              </a:spcAft>
              <a:buClr>
                <a:schemeClr val="tx2"/>
              </a:buClr>
              <a:buFont typeface="Arial" panose="020B0604020202020204" pitchFamily="34" charset="0"/>
              <a:buChar char="•"/>
            </a:pPr>
            <a:r>
              <a:rPr lang="en-US" sz="1050" dirty="0">
                <a:latin typeface="Segoe UI" panose="020B0502040204020203" pitchFamily="34" charset="0"/>
                <a:ea typeface="+mn-lt"/>
                <a:cs typeface="Segoe UI" panose="020B0502040204020203" pitchFamily="34" charset="0"/>
              </a:rPr>
              <a:t>By optimizing trade promotions and resource allocation, the solution is expected to help an additional $1 million in revenue and $500k in cost savings within the first year of implementation.​</a:t>
            </a:r>
          </a:p>
          <a:p>
            <a:pPr marL="171450" indent="-171450">
              <a:spcBef>
                <a:spcPts val="300"/>
              </a:spcBef>
              <a:spcAft>
                <a:spcPts val="300"/>
              </a:spcAft>
              <a:buClr>
                <a:schemeClr val="tx2"/>
              </a:buClr>
              <a:buFont typeface="Arial" panose="020B0604020202020204" pitchFamily="34" charset="0"/>
              <a:buChar char="•"/>
            </a:pPr>
            <a:r>
              <a:rPr lang="en-US" sz="1050" dirty="0">
                <a:latin typeface="Segoe UI" panose="020B0502040204020203" pitchFamily="34" charset="0"/>
                <a:ea typeface="+mn-lt"/>
                <a:cs typeface="Segoe UI" panose="020B0502040204020203" pitchFamily="34" charset="0"/>
              </a:rPr>
              <a:t>20% time saved for analysis, allowing marketing teams to focus on strategy and promotion execution​</a:t>
            </a:r>
          </a:p>
          <a:p>
            <a:pPr marL="171450" indent="-171450">
              <a:spcBef>
                <a:spcPts val="300"/>
              </a:spcBef>
              <a:spcAft>
                <a:spcPts val="300"/>
              </a:spcAft>
              <a:buClr>
                <a:schemeClr val="tx2"/>
              </a:buClr>
              <a:buFont typeface="Arial" panose="020B0604020202020204" pitchFamily="34" charset="0"/>
              <a:buChar char="•"/>
            </a:pPr>
            <a:r>
              <a:rPr lang="en-US" sz="1050" dirty="0">
                <a:latin typeface="Segoe UI" panose="020B0502040204020203" pitchFamily="34" charset="0"/>
                <a:ea typeface="+mn-lt"/>
                <a:cs typeface="Segoe UI" panose="020B0502040204020203" pitchFamily="34" charset="0"/>
              </a:rPr>
              <a:t>10% ROI increase with better understanding and optimization of promotions, leading to improved resource allocation ​</a:t>
            </a:r>
          </a:p>
          <a:p>
            <a:pPr marL="171450" indent="-171450">
              <a:spcBef>
                <a:spcPts val="300"/>
              </a:spcBef>
              <a:spcAft>
                <a:spcPts val="300"/>
              </a:spcAft>
              <a:buClr>
                <a:schemeClr val="tx2"/>
              </a:buClr>
              <a:buFont typeface="Arial" panose="020B0604020202020204" pitchFamily="34" charset="0"/>
              <a:buChar char="•"/>
            </a:pPr>
            <a:r>
              <a:rPr lang="en-US" sz="1050" dirty="0">
                <a:latin typeface="Segoe UI" panose="020B0502040204020203" pitchFamily="34" charset="0"/>
                <a:ea typeface="+mn-lt"/>
                <a:cs typeface="Segoe UI" panose="020B0502040204020203" pitchFamily="34" charset="0"/>
              </a:rPr>
              <a:t>Impressive reduction in data processing time &amp; enhanced UX with a streamlined One-Lake architecture and Power BI Direct-lake​</a:t>
            </a:r>
          </a:p>
        </p:txBody>
      </p:sp>
      <p:sp>
        <p:nvSpPr>
          <p:cNvPr id="59" name="TextBox 58">
            <a:extLst>
              <a:ext uri="{FF2B5EF4-FFF2-40B4-BE49-F238E27FC236}">
                <a16:creationId xmlns:a16="http://schemas.microsoft.com/office/drawing/2014/main" id="{CFAC1CCD-F2AC-4C70-8527-74711EB02D2C}"/>
              </a:ext>
            </a:extLst>
          </p:cNvPr>
          <p:cNvSpPr txBox="1"/>
          <p:nvPr/>
        </p:nvSpPr>
        <p:spPr>
          <a:xfrm>
            <a:off x="390595" y="2198999"/>
            <a:ext cx="1003147" cy="443198"/>
          </a:xfrm>
          <a:prstGeom prst="rect">
            <a:avLst/>
          </a:prstGeom>
          <a:noFill/>
        </p:spPr>
        <p:txBody>
          <a:bodyPr wrap="square" lIns="0" tIns="0" rIns="0" bIns="0">
            <a:spAutoFit/>
          </a:bodyPr>
          <a:lstStyle/>
          <a:p>
            <a:pPr>
              <a:lnSpc>
                <a:spcPct val="90000"/>
              </a:lnSpc>
            </a:pPr>
            <a:r>
              <a:rPr lang="en-IN" sz="1600" b="1" dirty="0">
                <a:latin typeface="Segoe UI" panose="020B0502040204020203" pitchFamily="34" charset="0"/>
                <a:cs typeface="Segoe UI" panose="020B0502040204020203" pitchFamily="34" charset="0"/>
              </a:rPr>
              <a:t>Client</a:t>
            </a:r>
          </a:p>
          <a:p>
            <a:pPr>
              <a:lnSpc>
                <a:spcPct val="90000"/>
              </a:lnSpc>
            </a:pPr>
            <a:r>
              <a:rPr lang="en-IN" sz="1600" b="1" dirty="0">
                <a:latin typeface="Segoe UI" panose="020B0502040204020203" pitchFamily="34" charset="0"/>
                <a:cs typeface="Segoe UI" panose="020B0502040204020203" pitchFamily="34" charset="0"/>
              </a:rPr>
              <a:t>Overview</a:t>
            </a:r>
          </a:p>
        </p:txBody>
      </p:sp>
      <p:sp>
        <p:nvSpPr>
          <p:cNvPr id="63" name="TextBox 62">
            <a:extLst>
              <a:ext uri="{FF2B5EF4-FFF2-40B4-BE49-F238E27FC236}">
                <a16:creationId xmlns:a16="http://schemas.microsoft.com/office/drawing/2014/main" id="{54B62B7C-3B24-4966-8B7F-798504EA348F}"/>
              </a:ext>
            </a:extLst>
          </p:cNvPr>
          <p:cNvSpPr txBox="1"/>
          <p:nvPr/>
        </p:nvSpPr>
        <p:spPr>
          <a:xfrm>
            <a:off x="1595623" y="2235932"/>
            <a:ext cx="1172389" cy="369332"/>
          </a:xfrm>
          <a:prstGeom prst="rect">
            <a:avLst/>
          </a:prstGeom>
          <a:noFill/>
        </p:spPr>
        <p:txBody>
          <a:bodyPr wrap="square" lIns="0" tIns="0" rIns="0" bIns="0">
            <a:spAutoFit/>
          </a:bodyPr>
          <a:lstStyle/>
          <a:p>
            <a:r>
              <a:rPr lang="en-IN" sz="1200" dirty="0">
                <a:latin typeface="Segoe UI" panose="020B0502040204020203" pitchFamily="34" charset="0"/>
                <a:cs typeface="Segoe UI" panose="020B0502040204020203" pitchFamily="34" charset="0"/>
              </a:rPr>
              <a:t>Industry </a:t>
            </a:r>
          </a:p>
          <a:p>
            <a:r>
              <a:rPr lang="en-IN" sz="1200" b="1" dirty="0">
                <a:latin typeface="Segoe UI" panose="020B0502040204020203" pitchFamily="34" charset="0"/>
                <a:cs typeface="Segoe UI" panose="020B0502040204020203" pitchFamily="34" charset="0"/>
              </a:rPr>
              <a:t>Manufacturing</a:t>
            </a:r>
          </a:p>
        </p:txBody>
      </p:sp>
      <p:sp>
        <p:nvSpPr>
          <p:cNvPr id="64" name="TextBox 63">
            <a:extLst>
              <a:ext uri="{FF2B5EF4-FFF2-40B4-BE49-F238E27FC236}">
                <a16:creationId xmlns:a16="http://schemas.microsoft.com/office/drawing/2014/main" id="{E78C9E7A-5509-441A-8EC6-EBFC8386C6A7}"/>
              </a:ext>
            </a:extLst>
          </p:cNvPr>
          <p:cNvSpPr txBox="1"/>
          <p:nvPr/>
        </p:nvSpPr>
        <p:spPr>
          <a:xfrm>
            <a:off x="2989316" y="2235932"/>
            <a:ext cx="783110" cy="369332"/>
          </a:xfrm>
          <a:prstGeom prst="rect">
            <a:avLst/>
          </a:prstGeom>
          <a:noFill/>
        </p:spPr>
        <p:txBody>
          <a:bodyPr wrap="square" lIns="0" tIns="0" rIns="0" bIns="0" anchor="t">
            <a:spAutoFit/>
          </a:bodyPr>
          <a:lstStyle/>
          <a:p>
            <a:r>
              <a:rPr lang="en-IN" sz="1200" dirty="0">
                <a:latin typeface="Segoe UI" panose="020B0502040204020203" pitchFamily="34" charset="0"/>
                <a:cs typeface="Segoe UI" panose="020B0502040204020203" pitchFamily="34" charset="0"/>
              </a:rPr>
              <a:t>Revenue​ </a:t>
            </a:r>
          </a:p>
          <a:p>
            <a:r>
              <a:rPr lang="en-IN" sz="1200" b="1" dirty="0">
                <a:latin typeface="Segoe UI" panose="020B0502040204020203" pitchFamily="34" charset="0"/>
                <a:cs typeface="Segoe UI" panose="020B0502040204020203" pitchFamily="34" charset="0"/>
              </a:rPr>
              <a:t>$4B​</a:t>
            </a:r>
            <a:endParaRPr lang="en-US" sz="1200" b="1" dirty="0">
              <a:latin typeface="Segoe UI" panose="020B0502040204020203" pitchFamily="34" charset="0"/>
              <a:cs typeface="Segoe UI" panose="020B0502040204020203" pitchFamily="34" charset="0"/>
            </a:endParaRPr>
          </a:p>
        </p:txBody>
      </p:sp>
      <p:sp>
        <p:nvSpPr>
          <p:cNvPr id="8" name="TextBox 66">
            <a:extLst>
              <a:ext uri="{FF2B5EF4-FFF2-40B4-BE49-F238E27FC236}">
                <a16:creationId xmlns:a16="http://schemas.microsoft.com/office/drawing/2014/main" id="{D4C76486-BDC7-41BA-95DB-852F9834DE31}"/>
              </a:ext>
            </a:extLst>
          </p:cNvPr>
          <p:cNvSpPr txBox="1"/>
          <p:nvPr/>
        </p:nvSpPr>
        <p:spPr>
          <a:xfrm>
            <a:off x="3993730" y="2210219"/>
            <a:ext cx="1181408" cy="369332"/>
          </a:xfrm>
          <a:prstGeom prst="rect">
            <a:avLst/>
          </a:prstGeom>
          <a:noFill/>
        </p:spPr>
        <p:txBody>
          <a:bodyPr wrap="square" lIns="0" tIns="0" rIns="0" bIns="0" anchor="t">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IN" sz="1200" dirty="0">
                <a:latin typeface="Segoe UI" panose="020B0502040204020203" pitchFamily="34" charset="0"/>
                <a:cs typeface="Segoe UI" panose="020B0502040204020203" pitchFamily="34" charset="0"/>
              </a:rPr>
              <a:t>Line of Business​</a:t>
            </a:r>
          </a:p>
          <a:p>
            <a:r>
              <a:rPr lang="en-US" sz="1200" b="1" dirty="0">
                <a:latin typeface="Segoe UI" panose="020B0502040204020203" pitchFamily="34" charset="0"/>
                <a:cs typeface="Segoe UI" panose="020B0502040204020203" pitchFamily="34" charset="0"/>
              </a:rPr>
              <a:t>F&amp;B Packaging​</a:t>
            </a:r>
          </a:p>
        </p:txBody>
      </p:sp>
      <p:cxnSp>
        <p:nvCxnSpPr>
          <p:cNvPr id="18" name="Straight Connector 17">
            <a:extLst>
              <a:ext uri="{FF2B5EF4-FFF2-40B4-BE49-F238E27FC236}">
                <a16:creationId xmlns:a16="http://schemas.microsoft.com/office/drawing/2014/main" id="{627CB218-C496-374F-C222-593DC0A956DC}"/>
              </a:ext>
            </a:extLst>
          </p:cNvPr>
          <p:cNvCxnSpPr>
            <a:cxnSpLocks/>
          </p:cNvCxnSpPr>
          <p:nvPr/>
        </p:nvCxnSpPr>
        <p:spPr>
          <a:xfrm>
            <a:off x="2878664" y="2198999"/>
            <a:ext cx="0" cy="443198"/>
          </a:xfrm>
          <a:prstGeom prst="line">
            <a:avLst/>
          </a:prstGeom>
          <a:ln w="9525">
            <a:solidFill>
              <a:srgbClr val="7030A0"/>
            </a:solidFill>
          </a:ln>
        </p:spPr>
        <p:style>
          <a:lnRef idx="2">
            <a:schemeClr val="accent1"/>
          </a:lnRef>
          <a:fillRef idx="0">
            <a:schemeClr val="accent1"/>
          </a:fillRef>
          <a:effectRef idx="1">
            <a:schemeClr val="accent1"/>
          </a:effectRef>
          <a:fontRef idx="minor">
            <a:schemeClr val="tx1"/>
          </a:fontRef>
        </p:style>
      </p:cxnSp>
      <p:sp>
        <p:nvSpPr>
          <p:cNvPr id="118" name="TextBox 117">
            <a:extLst>
              <a:ext uri="{FF2B5EF4-FFF2-40B4-BE49-F238E27FC236}">
                <a16:creationId xmlns:a16="http://schemas.microsoft.com/office/drawing/2014/main" id="{5F72B420-E7AB-B156-89C1-C06DD119F52B}"/>
              </a:ext>
            </a:extLst>
          </p:cNvPr>
          <p:cNvSpPr txBox="1"/>
          <p:nvPr/>
        </p:nvSpPr>
        <p:spPr>
          <a:xfrm>
            <a:off x="291370" y="410102"/>
            <a:ext cx="10846799" cy="830997"/>
          </a:xfrm>
          <a:prstGeom prst="rect">
            <a:avLst/>
          </a:prstGeom>
          <a:noFill/>
        </p:spPr>
        <p:txBody>
          <a:bodyPr wrap="square">
            <a:spAutoFit/>
          </a:bodyPr>
          <a:lstStyle/>
          <a:p>
            <a:r>
              <a:rPr lang="en-US" sz="4800" b="1">
                <a:latin typeface="Segoe UI" panose="020B0502040204020203" pitchFamily="34" charset="0"/>
                <a:ea typeface="+mj-lt"/>
                <a:cs typeface="Segoe UI" panose="020B0502040204020203" pitchFamily="34" charset="0"/>
              </a:rPr>
              <a:t>Analyzing Awesomeness​</a:t>
            </a:r>
            <a:endParaRPr lang="en-US" sz="4800" b="1" dirty="0">
              <a:latin typeface="Segoe UI" panose="020B0502040204020203" pitchFamily="34" charset="0"/>
              <a:ea typeface="+mj-lt"/>
              <a:cs typeface="Segoe UI" panose="020B0502040204020203" pitchFamily="34" charset="0"/>
            </a:endParaRPr>
          </a:p>
        </p:txBody>
      </p:sp>
      <p:cxnSp>
        <p:nvCxnSpPr>
          <p:cNvPr id="120" name="Straight Connector 119">
            <a:extLst>
              <a:ext uri="{FF2B5EF4-FFF2-40B4-BE49-F238E27FC236}">
                <a16:creationId xmlns:a16="http://schemas.microsoft.com/office/drawing/2014/main" id="{4CF4E5AC-B001-730F-634A-93A83F4E1AEC}"/>
              </a:ext>
            </a:extLst>
          </p:cNvPr>
          <p:cNvCxnSpPr>
            <a:cxnSpLocks/>
          </p:cNvCxnSpPr>
          <p:nvPr/>
        </p:nvCxnSpPr>
        <p:spPr>
          <a:xfrm>
            <a:off x="291371" y="2862418"/>
            <a:ext cx="11391548" cy="0"/>
          </a:xfrm>
          <a:prstGeom prst="line">
            <a:avLst/>
          </a:prstGeom>
          <a:ln w="6350">
            <a:solidFill>
              <a:srgbClr val="7030A0"/>
            </a:solidFill>
            <a:prstDash val="lgDash"/>
            <a:headEnd type="oval" w="med" len="med"/>
            <a:tailEnd type="oval" w="med" len="med"/>
          </a:ln>
        </p:spPr>
        <p:style>
          <a:lnRef idx="2">
            <a:schemeClr val="accent1"/>
          </a:lnRef>
          <a:fillRef idx="0">
            <a:schemeClr val="accent1"/>
          </a:fillRef>
          <a:effectRef idx="1">
            <a:schemeClr val="accent1"/>
          </a:effectRef>
          <a:fontRef idx="minor">
            <a:schemeClr val="tx1"/>
          </a:fontRef>
        </p:style>
      </p:cxnSp>
      <p:cxnSp>
        <p:nvCxnSpPr>
          <p:cNvPr id="121" name="Straight Connector 120">
            <a:extLst>
              <a:ext uri="{FF2B5EF4-FFF2-40B4-BE49-F238E27FC236}">
                <a16:creationId xmlns:a16="http://schemas.microsoft.com/office/drawing/2014/main" id="{63C2C966-49F2-A8AA-2ECD-2D3DF58E8A92}"/>
              </a:ext>
            </a:extLst>
          </p:cNvPr>
          <p:cNvCxnSpPr>
            <a:cxnSpLocks/>
          </p:cNvCxnSpPr>
          <p:nvPr/>
        </p:nvCxnSpPr>
        <p:spPr>
          <a:xfrm flipV="1">
            <a:off x="8783530" y="3086104"/>
            <a:ext cx="0" cy="3065923"/>
          </a:xfrm>
          <a:prstGeom prst="line">
            <a:avLst/>
          </a:prstGeom>
          <a:ln w="6350">
            <a:solidFill>
              <a:srgbClr val="7030A0"/>
            </a:solidFill>
            <a:prstDash val="lgDash"/>
            <a:headEnd type="oval" w="med" len="med"/>
            <a:tailEnd type="oval" w="med" len="med"/>
          </a:ln>
        </p:spPr>
        <p:style>
          <a:lnRef idx="2">
            <a:schemeClr val="accent1"/>
          </a:lnRef>
          <a:fillRef idx="0">
            <a:schemeClr val="accent1"/>
          </a:fillRef>
          <a:effectRef idx="1">
            <a:schemeClr val="accent1"/>
          </a:effectRef>
          <a:fontRef idx="minor">
            <a:schemeClr val="tx1"/>
          </a:fontRef>
        </p:style>
      </p:cxnSp>
      <p:cxnSp>
        <p:nvCxnSpPr>
          <p:cNvPr id="163" name="Straight Connector 162">
            <a:extLst>
              <a:ext uri="{FF2B5EF4-FFF2-40B4-BE49-F238E27FC236}">
                <a16:creationId xmlns:a16="http://schemas.microsoft.com/office/drawing/2014/main" id="{93B566BE-2D84-C658-2204-0D96E33339F0}"/>
              </a:ext>
            </a:extLst>
          </p:cNvPr>
          <p:cNvCxnSpPr>
            <a:cxnSpLocks/>
          </p:cNvCxnSpPr>
          <p:nvPr/>
        </p:nvCxnSpPr>
        <p:spPr>
          <a:xfrm>
            <a:off x="5285790" y="2198999"/>
            <a:ext cx="0" cy="443198"/>
          </a:xfrm>
          <a:prstGeom prst="line">
            <a:avLst/>
          </a:prstGeom>
          <a:ln w="9525">
            <a:solidFill>
              <a:srgbClr val="7030A0"/>
            </a:solidFill>
          </a:ln>
        </p:spPr>
        <p:style>
          <a:lnRef idx="2">
            <a:schemeClr val="accent1"/>
          </a:lnRef>
          <a:fillRef idx="0">
            <a:schemeClr val="accent1"/>
          </a:fillRef>
          <a:effectRef idx="1">
            <a:schemeClr val="accent1"/>
          </a:effectRef>
          <a:fontRef idx="minor">
            <a:schemeClr val="tx1"/>
          </a:fontRef>
        </p:style>
      </p:cxnSp>
      <p:cxnSp>
        <p:nvCxnSpPr>
          <p:cNvPr id="167" name="Straight Connector 166">
            <a:extLst>
              <a:ext uri="{FF2B5EF4-FFF2-40B4-BE49-F238E27FC236}">
                <a16:creationId xmlns:a16="http://schemas.microsoft.com/office/drawing/2014/main" id="{ECCCB4D0-1564-8467-1935-0C1071718870}"/>
              </a:ext>
            </a:extLst>
          </p:cNvPr>
          <p:cNvCxnSpPr>
            <a:cxnSpLocks/>
          </p:cNvCxnSpPr>
          <p:nvPr/>
        </p:nvCxnSpPr>
        <p:spPr>
          <a:xfrm flipV="1">
            <a:off x="4690188" y="3086104"/>
            <a:ext cx="0" cy="3065923"/>
          </a:xfrm>
          <a:prstGeom prst="line">
            <a:avLst/>
          </a:prstGeom>
          <a:ln w="6350">
            <a:solidFill>
              <a:srgbClr val="7030A0"/>
            </a:solidFill>
            <a:prstDash val="lgDash"/>
            <a:headEnd type="oval" w="med" len="med"/>
            <a:tailEnd type="oval" w="med" len="med"/>
          </a:ln>
        </p:spPr>
        <p:style>
          <a:lnRef idx="2">
            <a:schemeClr val="accent1"/>
          </a:lnRef>
          <a:fillRef idx="0">
            <a:schemeClr val="accent1"/>
          </a:fillRef>
          <a:effectRef idx="1">
            <a:schemeClr val="accent1"/>
          </a:effectRef>
          <a:fontRef idx="minor">
            <a:schemeClr val="tx1"/>
          </a:fontRef>
        </p:style>
      </p:cxnSp>
      <p:sp>
        <p:nvSpPr>
          <p:cNvPr id="17" name="TextBox 16">
            <a:extLst>
              <a:ext uri="{FF2B5EF4-FFF2-40B4-BE49-F238E27FC236}">
                <a16:creationId xmlns:a16="http://schemas.microsoft.com/office/drawing/2014/main" id="{5C595C75-EBB1-6130-D6A6-715B64687B19}"/>
              </a:ext>
            </a:extLst>
          </p:cNvPr>
          <p:cNvSpPr txBox="1"/>
          <p:nvPr/>
        </p:nvSpPr>
        <p:spPr>
          <a:xfrm>
            <a:off x="390595" y="3015162"/>
            <a:ext cx="2118995" cy="266483"/>
          </a:xfrm>
          <a:prstGeom prst="rect">
            <a:avLst/>
          </a:prstGeom>
          <a:noFill/>
        </p:spPr>
        <p:txBody>
          <a:bodyPr wrap="square" lIns="0" tIns="0" rIns="0" bIns="0">
            <a:spAutoFit/>
          </a:bodyPr>
          <a:lstStyle/>
          <a:p>
            <a:pPr>
              <a:lnSpc>
                <a:spcPct val="115000"/>
              </a:lnSpc>
            </a:pPr>
            <a:r>
              <a:rPr lang="en-IN" sz="1600" b="1" dirty="0">
                <a:latin typeface="Segoe UI" panose="020B0502040204020203" pitchFamily="34" charset="0"/>
                <a:cs typeface="Segoe UI" panose="020B0502040204020203" pitchFamily="34" charset="0"/>
              </a:rPr>
              <a:t>The Pressure Points</a:t>
            </a:r>
          </a:p>
        </p:txBody>
      </p:sp>
      <p:sp>
        <p:nvSpPr>
          <p:cNvPr id="185" name="Oval 184">
            <a:extLst>
              <a:ext uri="{FF2B5EF4-FFF2-40B4-BE49-F238E27FC236}">
                <a16:creationId xmlns:a16="http://schemas.microsoft.com/office/drawing/2014/main" id="{410E212E-4EBB-9FFD-CB9E-8927D55208A2}"/>
              </a:ext>
            </a:extLst>
          </p:cNvPr>
          <p:cNvSpPr/>
          <p:nvPr/>
        </p:nvSpPr>
        <p:spPr>
          <a:xfrm>
            <a:off x="2723521" y="3361498"/>
            <a:ext cx="419695" cy="419695"/>
          </a:xfrm>
          <a:prstGeom prst="ellipse">
            <a:avLst/>
          </a:prstGeom>
          <a:noFill/>
          <a:ln>
            <a:gradFill>
              <a:gsLst>
                <a:gs pos="0">
                  <a:srgbClr val="7030A0"/>
                </a:gs>
                <a:gs pos="100000">
                  <a:srgbClr val="00B0F0"/>
                </a:gs>
              </a:gsLst>
              <a:lin ang="5400000" scaled="1"/>
            </a:gra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IN" sz="2000" b="1" dirty="0">
                <a:solidFill>
                  <a:schemeClr val="tx1"/>
                </a:solidFill>
              </a:rPr>
              <a:t>2</a:t>
            </a:r>
          </a:p>
        </p:txBody>
      </p:sp>
      <p:sp>
        <p:nvSpPr>
          <p:cNvPr id="100" name="TextBox 99">
            <a:extLst>
              <a:ext uri="{FF2B5EF4-FFF2-40B4-BE49-F238E27FC236}">
                <a16:creationId xmlns:a16="http://schemas.microsoft.com/office/drawing/2014/main" id="{4A023F7E-7E6C-63BA-06AA-A66A635F86CE}"/>
              </a:ext>
            </a:extLst>
          </p:cNvPr>
          <p:cNvSpPr txBox="1"/>
          <p:nvPr/>
        </p:nvSpPr>
        <p:spPr>
          <a:xfrm>
            <a:off x="387817" y="3861046"/>
            <a:ext cx="2081063" cy="507831"/>
          </a:xfrm>
          <a:prstGeom prst="rect">
            <a:avLst/>
          </a:prstGeom>
          <a:noFill/>
        </p:spPr>
        <p:txBody>
          <a:bodyPr wrap="square" lIns="0" tIns="0" rIns="0" bIns="0" anchor="t">
            <a:spAutoFit/>
          </a:bodyPr>
          <a:lstStyle/>
          <a:p>
            <a:r>
              <a:rPr lang="en-US" sz="1100">
                <a:latin typeface="Segoe UI" panose="020B0502040204020203" pitchFamily="34" charset="0"/>
                <a:ea typeface="+mn-lt"/>
                <a:cs typeface="Segoe UI" panose="020B0502040204020203" pitchFamily="34" charset="0"/>
              </a:rPr>
              <a:t>Growth challenges due to inaccurate and delayed trade promotion analysis ​</a:t>
            </a:r>
            <a:endParaRPr lang="en-US" sz="1100" dirty="0">
              <a:latin typeface="Segoe UI" panose="020B0502040204020203" pitchFamily="34" charset="0"/>
              <a:ea typeface="+mn-lt"/>
              <a:cs typeface="Segoe UI" panose="020B0502040204020203" pitchFamily="34" charset="0"/>
            </a:endParaRPr>
          </a:p>
        </p:txBody>
      </p:sp>
      <p:sp>
        <p:nvSpPr>
          <p:cNvPr id="103" name="TextBox 102">
            <a:extLst>
              <a:ext uri="{FF2B5EF4-FFF2-40B4-BE49-F238E27FC236}">
                <a16:creationId xmlns:a16="http://schemas.microsoft.com/office/drawing/2014/main" id="{B1585D3F-CD24-8285-5B48-7566894739AE}"/>
              </a:ext>
            </a:extLst>
          </p:cNvPr>
          <p:cNvSpPr txBox="1"/>
          <p:nvPr/>
        </p:nvSpPr>
        <p:spPr>
          <a:xfrm>
            <a:off x="2770312" y="3877682"/>
            <a:ext cx="1907754" cy="507831"/>
          </a:xfrm>
          <a:prstGeom prst="rect">
            <a:avLst/>
          </a:prstGeom>
          <a:noFill/>
        </p:spPr>
        <p:txBody>
          <a:bodyPr wrap="square" lIns="0" tIns="0" rIns="0" bIns="0" anchor="t">
            <a:spAutoFit/>
          </a:bodyPr>
          <a:lstStyle/>
          <a:p>
            <a:r>
              <a:rPr lang="en-US" sz="1100" dirty="0">
                <a:latin typeface="Segoe UI" panose="020B0502040204020203" pitchFamily="34" charset="0"/>
                <a:ea typeface="+mn-lt"/>
                <a:cs typeface="Segoe UI" panose="020B0502040204020203" pitchFamily="34" charset="0"/>
              </a:rPr>
              <a:t>Challenges in understanding the relevance of ongoing trade promotions​</a:t>
            </a:r>
          </a:p>
        </p:txBody>
      </p:sp>
      <p:sp>
        <p:nvSpPr>
          <p:cNvPr id="101" name="TextBox 100">
            <a:extLst>
              <a:ext uri="{FF2B5EF4-FFF2-40B4-BE49-F238E27FC236}">
                <a16:creationId xmlns:a16="http://schemas.microsoft.com/office/drawing/2014/main" id="{9101C7D4-1DF8-F8D2-CB03-AD4DD5E79C62}"/>
              </a:ext>
            </a:extLst>
          </p:cNvPr>
          <p:cNvSpPr txBox="1"/>
          <p:nvPr/>
        </p:nvSpPr>
        <p:spPr>
          <a:xfrm>
            <a:off x="390595" y="5168850"/>
            <a:ext cx="1980747" cy="677108"/>
          </a:xfrm>
          <a:prstGeom prst="rect">
            <a:avLst/>
          </a:prstGeom>
          <a:noFill/>
        </p:spPr>
        <p:txBody>
          <a:bodyPr wrap="square" lIns="0" tIns="0" rIns="0" bIns="0" anchor="t">
            <a:spAutoFit/>
          </a:bodyPr>
          <a:lstStyle/>
          <a:p>
            <a:r>
              <a:rPr lang="en-US" sz="1100" dirty="0">
                <a:latin typeface="Segoe UI" panose="020B0502040204020203" pitchFamily="34" charset="0"/>
                <a:ea typeface="+mn-lt"/>
                <a:cs typeface="Segoe UI" panose="020B0502040204020203" pitchFamily="34" charset="0"/>
              </a:rPr>
              <a:t>Data analysis was time consuming due to reliance on other teams for reports, leading to decision-making delays​</a:t>
            </a:r>
          </a:p>
        </p:txBody>
      </p:sp>
      <p:sp>
        <p:nvSpPr>
          <p:cNvPr id="188" name="Oval 187">
            <a:extLst>
              <a:ext uri="{FF2B5EF4-FFF2-40B4-BE49-F238E27FC236}">
                <a16:creationId xmlns:a16="http://schemas.microsoft.com/office/drawing/2014/main" id="{85BC572A-C1F6-681C-A59D-7FC886BA8173}"/>
              </a:ext>
            </a:extLst>
          </p:cNvPr>
          <p:cNvSpPr/>
          <p:nvPr/>
        </p:nvSpPr>
        <p:spPr>
          <a:xfrm>
            <a:off x="390595" y="4645365"/>
            <a:ext cx="419695" cy="419695"/>
          </a:xfrm>
          <a:prstGeom prst="ellipse">
            <a:avLst/>
          </a:prstGeom>
          <a:noFill/>
          <a:ln>
            <a:gradFill>
              <a:gsLst>
                <a:gs pos="0">
                  <a:srgbClr val="7030A0"/>
                </a:gs>
                <a:gs pos="100000">
                  <a:srgbClr val="00B0F0"/>
                </a:gs>
              </a:gsLst>
              <a:lin ang="5400000" scaled="1"/>
            </a:gra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IN" sz="2000" b="1" dirty="0">
                <a:solidFill>
                  <a:schemeClr val="tx1"/>
                </a:solidFill>
              </a:rPr>
              <a:t>3</a:t>
            </a:r>
          </a:p>
        </p:txBody>
      </p:sp>
      <p:sp>
        <p:nvSpPr>
          <p:cNvPr id="189" name="Oval 188">
            <a:extLst>
              <a:ext uri="{FF2B5EF4-FFF2-40B4-BE49-F238E27FC236}">
                <a16:creationId xmlns:a16="http://schemas.microsoft.com/office/drawing/2014/main" id="{A5E4AA9F-80F9-D831-45AC-7791F8DABFEF}"/>
              </a:ext>
            </a:extLst>
          </p:cNvPr>
          <p:cNvSpPr/>
          <p:nvPr/>
        </p:nvSpPr>
        <p:spPr>
          <a:xfrm>
            <a:off x="390595" y="3361498"/>
            <a:ext cx="419695" cy="419695"/>
          </a:xfrm>
          <a:prstGeom prst="ellipse">
            <a:avLst/>
          </a:prstGeom>
          <a:noFill/>
          <a:ln>
            <a:gradFill>
              <a:gsLst>
                <a:gs pos="0">
                  <a:srgbClr val="7030A0"/>
                </a:gs>
                <a:gs pos="100000">
                  <a:srgbClr val="00B0F0"/>
                </a:gs>
              </a:gsLst>
              <a:lin ang="5400000" scaled="1"/>
            </a:gra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IN" sz="2000" b="1" dirty="0">
                <a:solidFill>
                  <a:schemeClr val="tx1"/>
                </a:solidFill>
              </a:rPr>
              <a:t>1</a:t>
            </a:r>
          </a:p>
        </p:txBody>
      </p:sp>
      <p:sp>
        <p:nvSpPr>
          <p:cNvPr id="2" name="Oval 1">
            <a:extLst>
              <a:ext uri="{FF2B5EF4-FFF2-40B4-BE49-F238E27FC236}">
                <a16:creationId xmlns:a16="http://schemas.microsoft.com/office/drawing/2014/main" id="{E0215D2A-289F-EDEE-F272-B9795C6E0813}"/>
              </a:ext>
            </a:extLst>
          </p:cNvPr>
          <p:cNvSpPr/>
          <p:nvPr/>
        </p:nvSpPr>
        <p:spPr>
          <a:xfrm>
            <a:off x="2723521" y="4645365"/>
            <a:ext cx="419695" cy="419695"/>
          </a:xfrm>
          <a:prstGeom prst="ellipse">
            <a:avLst/>
          </a:prstGeom>
          <a:noFill/>
          <a:ln>
            <a:gradFill>
              <a:gsLst>
                <a:gs pos="0">
                  <a:srgbClr val="7030A0"/>
                </a:gs>
                <a:gs pos="100000">
                  <a:srgbClr val="00B0F0"/>
                </a:gs>
              </a:gsLst>
              <a:lin ang="5400000" scaled="1"/>
            </a:gra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IN" sz="2000" b="1" dirty="0">
                <a:solidFill>
                  <a:schemeClr val="tx1"/>
                </a:solidFill>
              </a:rPr>
              <a:t>4</a:t>
            </a:r>
          </a:p>
        </p:txBody>
      </p:sp>
      <p:sp>
        <p:nvSpPr>
          <p:cNvPr id="3" name="TextBox 2">
            <a:extLst>
              <a:ext uri="{FF2B5EF4-FFF2-40B4-BE49-F238E27FC236}">
                <a16:creationId xmlns:a16="http://schemas.microsoft.com/office/drawing/2014/main" id="{14639B3F-7EF2-D5CD-A219-C30DC43BD737}"/>
              </a:ext>
            </a:extLst>
          </p:cNvPr>
          <p:cNvSpPr txBox="1"/>
          <p:nvPr/>
        </p:nvSpPr>
        <p:spPr>
          <a:xfrm>
            <a:off x="2770312" y="5168850"/>
            <a:ext cx="1723736" cy="507831"/>
          </a:xfrm>
          <a:prstGeom prst="rect">
            <a:avLst/>
          </a:prstGeom>
          <a:noFill/>
        </p:spPr>
        <p:txBody>
          <a:bodyPr wrap="square" lIns="0" tIns="0" rIns="0" bIns="0" anchor="t">
            <a:spAutoFit/>
          </a:bodyPr>
          <a:lstStyle/>
          <a:p>
            <a:r>
              <a:rPr lang="en-US" sz="1100" dirty="0">
                <a:latin typeface="Segoe UI" panose="020B0502040204020203" pitchFamily="34" charset="0"/>
                <a:ea typeface="+mn-lt"/>
                <a:cs typeface="Segoe UI" panose="020B0502040204020203" pitchFamily="34" charset="0"/>
              </a:rPr>
              <a:t>Needed assistance in formulating future deals and strategies ​</a:t>
            </a:r>
          </a:p>
        </p:txBody>
      </p:sp>
      <p:sp>
        <p:nvSpPr>
          <p:cNvPr id="6" name="TextBox 66">
            <a:extLst>
              <a:ext uri="{FF2B5EF4-FFF2-40B4-BE49-F238E27FC236}">
                <a16:creationId xmlns:a16="http://schemas.microsoft.com/office/drawing/2014/main" id="{BB254C7F-D367-B171-A2C9-C0DFB3078986}"/>
              </a:ext>
            </a:extLst>
          </p:cNvPr>
          <p:cNvSpPr txBox="1"/>
          <p:nvPr/>
        </p:nvSpPr>
        <p:spPr>
          <a:xfrm>
            <a:off x="5396441" y="2210219"/>
            <a:ext cx="1181408" cy="369332"/>
          </a:xfrm>
          <a:prstGeom prst="rect">
            <a:avLst/>
          </a:prstGeom>
          <a:noFill/>
        </p:spPr>
        <p:txBody>
          <a:bodyPr wrap="square" lIns="0" tIns="0" rIns="0" bIns="0" anchor="t">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IN" sz="1200" dirty="0">
                <a:latin typeface="Segoe UI" panose="020B0502040204020203" pitchFamily="34" charset="0"/>
                <a:cs typeface="Segoe UI" panose="020B0502040204020203" pitchFamily="34" charset="0"/>
              </a:rPr>
              <a:t>Destinations ​​</a:t>
            </a:r>
          </a:p>
          <a:p>
            <a:r>
              <a:rPr lang="en-US" sz="1200" b="1" dirty="0">
                <a:latin typeface="Segoe UI" panose="020B0502040204020203" pitchFamily="34" charset="0"/>
                <a:cs typeface="Segoe UI" panose="020B0502040204020203" pitchFamily="34" charset="0"/>
              </a:rPr>
              <a:t>US</a:t>
            </a:r>
          </a:p>
        </p:txBody>
      </p:sp>
      <p:cxnSp>
        <p:nvCxnSpPr>
          <p:cNvPr id="10" name="Straight Connector 9">
            <a:extLst>
              <a:ext uri="{FF2B5EF4-FFF2-40B4-BE49-F238E27FC236}">
                <a16:creationId xmlns:a16="http://schemas.microsoft.com/office/drawing/2014/main" id="{6B38E2C3-F968-A845-8AE7-9FF2CD1580D1}"/>
              </a:ext>
            </a:extLst>
          </p:cNvPr>
          <p:cNvCxnSpPr>
            <a:cxnSpLocks/>
          </p:cNvCxnSpPr>
          <p:nvPr/>
        </p:nvCxnSpPr>
        <p:spPr>
          <a:xfrm>
            <a:off x="3883078" y="2198999"/>
            <a:ext cx="0" cy="443198"/>
          </a:xfrm>
          <a:prstGeom prst="line">
            <a:avLst/>
          </a:prstGeom>
          <a:ln w="9525">
            <a:solidFill>
              <a:srgbClr val="7030A0"/>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01396963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Theme">
      <a:majorFont>
        <a:latin typeface="Aptos Display"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ptos" panose="020B0004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FE1FBA3BF4E77A41AF443D635403B8B2" ma:contentTypeVersion="10" ma:contentTypeDescription="Create a new document." ma:contentTypeScope="" ma:versionID="369339bcd11cf07ad822a251c54ca466">
  <xsd:schema xmlns:xsd="http://www.w3.org/2001/XMLSchema" xmlns:xs="http://www.w3.org/2001/XMLSchema" xmlns:p="http://schemas.microsoft.com/office/2006/metadata/properties" xmlns:ns2="0efdac34-9db6-427b-8ab8-479c40b5e3c8" xmlns:ns3="b208fce4-3e29-477c-a989-e36b5cecf3bb" targetNamespace="http://schemas.microsoft.com/office/2006/metadata/properties" ma:root="true" ma:fieldsID="ecee0178bb37a4d3ab6046defbaa0d34" ns2:_="" ns3:_="">
    <xsd:import namespace="0efdac34-9db6-427b-8ab8-479c40b5e3c8"/>
    <xsd:import namespace="b208fce4-3e29-477c-a989-e36b5cecf3bb"/>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MediaServiceDateTaken" minOccurs="0"/>
                <xsd:element ref="ns2:MediaServiceGenerationTime" minOccurs="0"/>
                <xsd:element ref="ns2:MediaServiceEventHashCode" minOccurs="0"/>
                <xsd:element ref="ns2:MediaLengthInSeconds" minOccurs="0"/>
                <xsd:element ref="ns3:SharedWithUsers" minOccurs="0"/>
                <xsd:element ref="ns3: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efdac34-9db6-427b-8ab8-479c40b5e3c8"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MediaServiceDateTaken" ma:index="12" nillable="true" ma:displayName="MediaServiceDateTaken" ma:hidden="true" ma:indexed="true" ma:internalName="MediaServiceDateTake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b208fce4-3e29-477c-a989-e36b5cecf3bb" elementFormDefault="qualified">
    <xsd:import namespace="http://schemas.microsoft.com/office/2006/documentManagement/types"/>
    <xsd:import namespace="http://schemas.microsoft.com/office/infopath/2007/PartnerControls"/>
    <xsd:element name="SharedWithUsers" ma:index="16"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7"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7915941A-8056-4650-A1E8-D95C5061B3D4}"/>
</file>

<file path=customXml/itemProps2.xml><?xml version="1.0" encoding="utf-8"?>
<ds:datastoreItem xmlns:ds="http://schemas.openxmlformats.org/officeDocument/2006/customXml" ds:itemID="{51B37297-4581-4535-89DD-5F96451E55C0}"/>
</file>

<file path=customXml/itemProps3.xml><?xml version="1.0" encoding="utf-8"?>
<ds:datastoreItem xmlns:ds="http://schemas.openxmlformats.org/officeDocument/2006/customXml" ds:itemID="{4B7FC445-FF28-4958-8CFA-6AEC5230B006}"/>
</file>

<file path=docProps/app.xml><?xml version="1.0" encoding="utf-8"?>
<Properties xmlns="http://schemas.openxmlformats.org/officeDocument/2006/extended-properties" xmlns:vt="http://schemas.openxmlformats.org/officeDocument/2006/docPropsVTypes">
  <Template>office theme</Template>
  <TotalTime>88</TotalTime>
  <Words>345</Words>
  <Application>Microsoft Office PowerPoint</Application>
  <PresentationFormat>Widescreen</PresentationFormat>
  <Paragraphs>33</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Aptos</vt:lpstr>
      <vt:lpstr>Aptos Display</vt:lpstr>
      <vt:lpstr>Arial</vt:lpstr>
      <vt:lpstr>Segoe UI</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Anirudha R</cp:lastModifiedBy>
  <cp:revision>86</cp:revision>
  <dcterms:created xsi:type="dcterms:W3CDTF">2024-12-11T06:17:25Z</dcterms:created>
  <dcterms:modified xsi:type="dcterms:W3CDTF">2025-03-07T17:59:34Z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0x010100FE1FBA3BF4E77A41AF443D635403B8B2</vt:lpwstr>
  </property>
</Properties>
</file>