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val 186">
            <a:extLst>
              <a:ext uri="{FF2B5EF4-FFF2-40B4-BE49-F238E27FC236}">
                <a16:creationId xmlns:a16="http://schemas.microsoft.com/office/drawing/2014/main" id="{865B1D3C-C9A8-B98D-FDE3-B20C91418722}"/>
              </a:ext>
            </a:extLst>
          </p:cNvPr>
          <p:cNvSpPr/>
          <p:nvPr/>
        </p:nvSpPr>
        <p:spPr>
          <a:xfrm>
            <a:off x="2936384" y="441564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global leader in cross-border, cross-currency money movement and payments, the client offers a wide range of services, including domestic and international money transfers, and financial products such as money orders and prepaid cards​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297239" y="2892969"/>
            <a:ext cx="2964334" cy="32162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Scalable and elastic target state architecture driven by the right MDM implementation style, data health checks and rapid prototyping​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AI-driven matching techniques, improving data accuracy over traditional methods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Microservices-based cloud solution for operational and analytical needs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Collaborative data governance framework for decentralized information management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Prebuilt models and frameworks reducing development time by 50% 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599255" y="2892969"/>
            <a:ext cx="3287944" cy="34624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1.2 billion customer profiles managed on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Tamr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(AWS)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10% improvement in matching rate using AI-driven techniques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customer retention and satisfaction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Reduced marketing spending through elimination of duplicate records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Faster servicing with reduced average handling time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credit, market, and liquidity risk management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Increased agility, accelerating cross-sell and up-sell opportunities​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97143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008367"/>
            <a:ext cx="635204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79458" y="2008367"/>
            <a:ext cx="141991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Presence in countries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348005" y="2008367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Group Revenue​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$4.3 billion​</a:t>
            </a: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728579" y="2008367"/>
            <a:ext cx="12706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Employees​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9000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405143" y="197143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554264" y="197143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Bank on AI-driven Insights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625925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430414" y="2963911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4173690" y="197143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2963911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892969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36384" y="323930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738853"/>
            <a:ext cx="230651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Lack of integrated real-time customer data for informed decision-making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36384" y="3738853"/>
            <a:ext cx="201086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Siloed customer data leading to inefficient onboarding and qualification processes 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900858"/>
            <a:ext cx="2145781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Challenges in meeting compliance requirements like GDPR and CCPA due to fragmented information ​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88283" y="4900858"/>
            <a:ext cx="2036535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Delayed and inaccurate insights impacting customer retention, satisfaction, and risk management 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41564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23930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242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76</cp:revision>
  <dcterms:created xsi:type="dcterms:W3CDTF">2024-12-11T06:17:25Z</dcterms:created>
  <dcterms:modified xsi:type="dcterms:W3CDTF">2025-01-30T07:23:49Z</dcterms:modified>
</cp:coreProperties>
</file>