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6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9" d="100"/>
          <a:sy n="79" d="100"/>
        </p:scale>
        <p:origin x="54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A59097D8-BE3F-899A-B044-B96293605049}"/>
    <pc:docChg chg="addSld delSld modSld">
      <pc:chgData name="Poojitha Jayadevan" userId="S::poojitha.j@sonata-software.com::cf5319fc-0ad7-4490-82c9-00b9087f3f27" providerId="AD" clId="Web-{A59097D8-BE3F-899A-B044-B96293605049}" dt="2025-06-23T11:22:54.236" v="20" actId="20577"/>
      <pc:docMkLst>
        <pc:docMk/>
      </pc:docMkLst>
      <pc:sldChg chg="del">
        <pc:chgData name="Poojitha Jayadevan" userId="S::poojitha.j@sonata-software.com::cf5319fc-0ad7-4490-82c9-00b9087f3f27" providerId="AD" clId="Web-{A59097D8-BE3F-899A-B044-B96293605049}" dt="2025-06-23T11:20:54.982" v="1"/>
        <pc:sldMkLst>
          <pc:docMk/>
          <pc:sldMk cId="109857222" sldId="256"/>
        </pc:sldMkLst>
      </pc:sldChg>
      <pc:sldChg chg="modSp add">
        <pc:chgData name="Poojitha Jayadevan" userId="S::poojitha.j@sonata-software.com::cf5319fc-0ad7-4490-82c9-00b9087f3f27" providerId="AD" clId="Web-{A59097D8-BE3F-899A-B044-B96293605049}" dt="2025-06-23T11:22:54.236" v="20" actId="20577"/>
        <pc:sldMkLst>
          <pc:docMk/>
          <pc:sldMk cId="3013969633" sldId="262"/>
        </pc:sldMkLst>
        <pc:spChg chg="mod">
          <ac:chgData name="Poojitha Jayadevan" userId="S::poojitha.j@sonata-software.com::cf5319fc-0ad7-4490-82c9-00b9087f3f27" providerId="AD" clId="Web-{A59097D8-BE3F-899A-B044-B96293605049}" dt="2025-06-23T11:22:54.236" v="20" actId="20577"/>
          <ac:spMkLst>
            <pc:docMk/>
            <pc:sldMk cId="3013969633" sldId="262"/>
            <ac:spMk id="4" creationId="{E229E25B-83E5-F133-4B68-46932CC4844B}"/>
          </ac:spMkLst>
        </pc:spChg>
        <pc:spChg chg="mod">
          <ac:chgData name="Poojitha Jayadevan" userId="S::poojitha.j@sonata-software.com::cf5319fc-0ad7-4490-82c9-00b9087f3f27" providerId="AD" clId="Web-{A59097D8-BE3F-899A-B044-B96293605049}" dt="2025-06-23T11:22:18.531" v="15" actId="20577"/>
          <ac:spMkLst>
            <pc:docMk/>
            <pc:sldMk cId="3013969633" sldId="262"/>
            <ac:spMk id="118" creationId="{5F72B420-E7AB-B156-89C1-C06DD119F52B}"/>
          </ac:spMkLst>
        </pc:spChg>
      </pc:sldChg>
    </pc:docChg>
  </pc:docChgLst>
  <pc:docChgLst>
    <pc:chgData name="Anirudha R" userId="0810086d-6cd7-4224-90f1-a552785c16d7" providerId="ADAL" clId="{EE602D98-7A2F-45D0-A633-410279935615}"/>
    <pc:docChg chg="custSel modSld">
      <pc:chgData name="Anirudha R" userId="0810086d-6cd7-4224-90f1-a552785c16d7" providerId="ADAL" clId="{EE602D98-7A2F-45D0-A633-410279935615}" dt="2025-06-25T10:36:02.253" v="56" actId="1076"/>
      <pc:docMkLst>
        <pc:docMk/>
      </pc:docMkLst>
      <pc:sldChg chg="addSp delSp modSp mod">
        <pc:chgData name="Anirudha R" userId="0810086d-6cd7-4224-90f1-a552785c16d7" providerId="ADAL" clId="{EE602D98-7A2F-45D0-A633-410279935615}" dt="2025-06-25T10:36:02.253" v="56" actId="1076"/>
        <pc:sldMkLst>
          <pc:docMk/>
          <pc:sldMk cId="3013969633" sldId="262"/>
        </pc:sldMkLst>
        <pc:spChg chg="mod">
          <ac:chgData name="Anirudha R" userId="0810086d-6cd7-4224-90f1-a552785c16d7" providerId="ADAL" clId="{EE602D98-7A2F-45D0-A633-410279935615}" dt="2025-06-25T10:35:28.019" v="44" actId="1076"/>
          <ac:spMkLst>
            <pc:docMk/>
            <pc:sldMk cId="3013969633" sldId="262"/>
            <ac:spMk id="2" creationId="{C4AE0600-19D6-FBDA-B052-10DAA5910661}"/>
          </ac:spMkLst>
        </pc:spChg>
        <pc:spChg chg="mod">
          <ac:chgData name="Anirudha R" userId="0810086d-6cd7-4224-90f1-a552785c16d7" providerId="ADAL" clId="{EE602D98-7A2F-45D0-A633-410279935615}" dt="2025-06-25T10:35:56.770" v="55" actId="14100"/>
          <ac:spMkLst>
            <pc:docMk/>
            <pc:sldMk cId="3013969633" sldId="262"/>
            <ac:spMk id="4" creationId="{E229E25B-83E5-F133-4B68-46932CC4844B}"/>
          </ac:spMkLst>
        </pc:spChg>
        <pc:spChg chg="mod">
          <ac:chgData name="Anirudha R" userId="0810086d-6cd7-4224-90f1-a552785c16d7" providerId="ADAL" clId="{EE602D98-7A2F-45D0-A633-410279935615}" dt="2025-06-25T10:35:41.925" v="51" actId="14100"/>
          <ac:spMkLst>
            <pc:docMk/>
            <pc:sldMk cId="3013969633" sldId="262"/>
            <ac:spMk id="9" creationId="{74AA6302-8E45-C322-43C9-8DBE34DAC47E}"/>
          </ac:spMkLst>
        </pc:spChg>
        <pc:spChg chg="mod">
          <ac:chgData name="Anirudha R" userId="0810086d-6cd7-4224-90f1-a552785c16d7" providerId="ADAL" clId="{EE602D98-7A2F-45D0-A633-410279935615}" dt="2025-06-25T10:36:02.253" v="56" actId="1076"/>
          <ac:spMkLst>
            <pc:docMk/>
            <pc:sldMk cId="3013969633" sldId="262"/>
            <ac:spMk id="12" creationId="{D4C76486-BDC7-41BA-95DB-852F9834DE31}"/>
          </ac:spMkLst>
        </pc:spChg>
        <pc:spChg chg="mod">
          <ac:chgData name="Anirudha R" userId="0810086d-6cd7-4224-90f1-a552785c16d7" providerId="ADAL" clId="{EE602D98-7A2F-45D0-A633-410279935615}" dt="2025-06-25T10:35:31.595" v="46" actId="14100"/>
          <ac:spMkLst>
            <pc:docMk/>
            <pc:sldMk cId="3013969633" sldId="262"/>
            <ac:spMk id="27" creationId="{C83B5CE8-84AB-DA9F-9436-564D7355A278}"/>
          </ac:spMkLst>
        </pc:spChg>
        <pc:spChg chg="mod">
          <ac:chgData name="Anirudha R" userId="0810086d-6cd7-4224-90f1-a552785c16d7" providerId="ADAL" clId="{EE602D98-7A2F-45D0-A633-410279935615}" dt="2025-06-25T10:36:02.253" v="56" actId="1076"/>
          <ac:spMkLst>
            <pc:docMk/>
            <pc:sldMk cId="3013969633" sldId="262"/>
            <ac:spMk id="59" creationId="{CFAC1CCD-F2AC-4C70-8527-74711EB02D2C}"/>
          </ac:spMkLst>
        </pc:spChg>
        <pc:spChg chg="mod">
          <ac:chgData name="Anirudha R" userId="0810086d-6cd7-4224-90f1-a552785c16d7" providerId="ADAL" clId="{EE602D98-7A2F-45D0-A633-410279935615}" dt="2025-06-25T10:36:02.253" v="56" actId="1076"/>
          <ac:spMkLst>
            <pc:docMk/>
            <pc:sldMk cId="3013969633" sldId="262"/>
            <ac:spMk id="63" creationId="{54B62B7C-3B24-4966-8B7F-798504EA348F}"/>
          </ac:spMkLst>
        </pc:spChg>
        <pc:spChg chg="mod">
          <ac:chgData name="Anirudha R" userId="0810086d-6cd7-4224-90f1-a552785c16d7" providerId="ADAL" clId="{EE602D98-7A2F-45D0-A633-410279935615}" dt="2025-06-25T10:36:02.253" v="56" actId="1076"/>
          <ac:spMkLst>
            <pc:docMk/>
            <pc:sldMk cId="3013969633" sldId="262"/>
            <ac:spMk id="64" creationId="{E78C9E7A-5509-441A-8EC6-EBFC8386C6A7}"/>
          </ac:spMkLst>
        </pc:spChg>
        <pc:spChg chg="mod">
          <ac:chgData name="Anirudha R" userId="0810086d-6cd7-4224-90f1-a552785c16d7" providerId="ADAL" clId="{EE602D98-7A2F-45D0-A633-410279935615}" dt="2025-06-25T10:35:18.410" v="41" actId="14100"/>
          <ac:spMkLst>
            <pc:docMk/>
            <pc:sldMk cId="3013969633" sldId="262"/>
            <ac:spMk id="100" creationId="{4A023F7E-7E6C-63BA-06AA-A66A635F86CE}"/>
          </ac:spMkLst>
        </pc:spChg>
        <pc:spChg chg="mod">
          <ac:chgData name="Anirudha R" userId="0810086d-6cd7-4224-90f1-a552785c16d7" providerId="ADAL" clId="{EE602D98-7A2F-45D0-A633-410279935615}" dt="2025-06-25T10:35:24.414" v="43" actId="14100"/>
          <ac:spMkLst>
            <pc:docMk/>
            <pc:sldMk cId="3013969633" sldId="262"/>
            <ac:spMk id="101" creationId="{9101C7D4-1DF8-F8D2-CB03-AD4DD5E79C62}"/>
          </ac:spMkLst>
        </pc:spChg>
        <pc:spChg chg="mod">
          <ac:chgData name="Anirudha R" userId="0810086d-6cd7-4224-90f1-a552785c16d7" providerId="ADAL" clId="{EE602D98-7A2F-45D0-A633-410279935615}" dt="2025-06-25T10:35:28.019" v="44" actId="1076"/>
          <ac:spMkLst>
            <pc:docMk/>
            <pc:sldMk cId="3013969633" sldId="262"/>
            <ac:spMk id="103" creationId="{B1585D3F-CD24-8285-5B48-7566894739AE}"/>
          </ac:spMkLst>
        </pc:spChg>
        <pc:spChg chg="mod">
          <ac:chgData name="Anirudha R" userId="0810086d-6cd7-4224-90f1-a552785c16d7" providerId="ADAL" clId="{EE602D98-7A2F-45D0-A633-410279935615}" dt="2025-06-25T10:35:28.019" v="44" actId="1076"/>
          <ac:spMkLst>
            <pc:docMk/>
            <pc:sldMk cId="3013969633" sldId="262"/>
            <ac:spMk id="104" creationId="{37B77DFB-D7D0-B5E6-2FC1-2468DDF9629C}"/>
          </ac:spMkLst>
        </pc:spChg>
        <pc:spChg chg="mod">
          <ac:chgData name="Anirudha R" userId="0810086d-6cd7-4224-90f1-a552785c16d7" providerId="ADAL" clId="{EE602D98-7A2F-45D0-A633-410279935615}" dt="2025-06-25T10:35:28.019" v="44" actId="1076"/>
          <ac:spMkLst>
            <pc:docMk/>
            <pc:sldMk cId="3013969633" sldId="262"/>
            <ac:spMk id="185" creationId="{410E212E-4EBB-9FFD-CB9E-8927D55208A2}"/>
          </ac:spMkLst>
        </pc:spChg>
        <pc:spChg chg="mod">
          <ac:chgData name="Anirudha R" userId="0810086d-6cd7-4224-90f1-a552785c16d7" providerId="ADAL" clId="{EE602D98-7A2F-45D0-A633-410279935615}" dt="2025-06-25T10:35:22.378" v="42" actId="1076"/>
          <ac:spMkLst>
            <pc:docMk/>
            <pc:sldMk cId="3013969633" sldId="262"/>
            <ac:spMk id="188" creationId="{85BC572A-C1F6-681C-A59D-7FC886BA8173}"/>
          </ac:spMkLst>
        </pc:spChg>
        <pc:spChg chg="mod">
          <ac:chgData name="Anirudha R" userId="0810086d-6cd7-4224-90f1-a552785c16d7" providerId="ADAL" clId="{EE602D98-7A2F-45D0-A633-410279935615}" dt="2025-06-25T10:33:59.081" v="18" actId="552"/>
          <ac:spMkLst>
            <pc:docMk/>
            <pc:sldMk cId="3013969633" sldId="262"/>
            <ac:spMk id="189" creationId="{A5E4AA9F-80F9-D831-45AC-7791F8DABFEF}"/>
          </ac:spMkLst>
        </pc:spChg>
        <pc:grpChg chg="add del mod">
          <ac:chgData name="Anirudha R" userId="0810086d-6cd7-4224-90f1-a552785c16d7" providerId="ADAL" clId="{EE602D98-7A2F-45D0-A633-410279935615}" dt="2025-06-25T10:35:39.319" v="50" actId="165"/>
          <ac:grpSpMkLst>
            <pc:docMk/>
            <pc:sldMk cId="3013969633" sldId="262"/>
            <ac:grpSpMk id="3" creationId="{BEFDCC16-734B-C6C0-369A-4F1F4C3FD111}"/>
          </ac:grpSpMkLst>
        </pc:grpChg>
        <pc:grpChg chg="add del mod">
          <ac:chgData name="Anirudha R" userId="0810086d-6cd7-4224-90f1-a552785c16d7" providerId="ADAL" clId="{EE602D98-7A2F-45D0-A633-410279935615}" dt="2025-06-25T10:35:49.112" v="54" actId="165"/>
          <ac:grpSpMkLst>
            <pc:docMk/>
            <pc:sldMk cId="3013969633" sldId="262"/>
            <ac:grpSpMk id="5" creationId="{5D6CB2E1-A675-997E-161C-1FB16D9335E3}"/>
          </ac:grpSpMkLst>
        </pc:grpChg>
        <pc:cxnChg chg="mod">
          <ac:chgData name="Anirudha R" userId="0810086d-6cd7-4224-90f1-a552785c16d7" providerId="ADAL" clId="{EE602D98-7A2F-45D0-A633-410279935615}" dt="2025-06-25T10:36:02.253" v="56" actId="1076"/>
          <ac:cxnSpMkLst>
            <pc:docMk/>
            <pc:sldMk cId="3013969633" sldId="262"/>
            <ac:cxnSpMk id="18" creationId="{627CB218-C496-374F-C222-593DC0A956DC}"/>
          </ac:cxnSpMkLst>
        </pc:cxnChg>
        <pc:cxnChg chg="mod">
          <ac:chgData name="Anirudha R" userId="0810086d-6cd7-4224-90f1-a552785c16d7" providerId="ADAL" clId="{EE602D98-7A2F-45D0-A633-410279935615}" dt="2025-06-25T10:36:02.253" v="56" actId="1076"/>
          <ac:cxnSpMkLst>
            <pc:docMk/>
            <pc:sldMk cId="3013969633" sldId="262"/>
            <ac:cxnSpMk id="19" creationId="{B7C10037-0A5B-1E22-7F83-63E39553E5A3}"/>
          </ac:cxnSpMkLst>
        </pc:cxnChg>
        <pc:cxnChg chg="mod topLvl">
          <ac:chgData name="Anirudha R" userId="0810086d-6cd7-4224-90f1-a552785c16d7" providerId="ADAL" clId="{EE602D98-7A2F-45D0-A633-410279935615}" dt="2025-06-25T10:35:49.112" v="54" actId="165"/>
          <ac:cxnSpMkLst>
            <pc:docMk/>
            <pc:sldMk cId="3013969633" sldId="262"/>
            <ac:cxnSpMk id="121" creationId="{63C2C966-49F2-A8AA-2ECD-2D3DF58E8A92}"/>
          </ac:cxnSpMkLst>
        </pc:cxnChg>
        <pc:cxnChg chg="del">
          <ac:chgData name="Anirudha R" userId="0810086d-6cd7-4224-90f1-a552785c16d7" providerId="ADAL" clId="{EE602D98-7A2F-45D0-A633-410279935615}" dt="2025-06-25T10:34:01.832" v="19" actId="478"/>
          <ac:cxnSpMkLst>
            <pc:docMk/>
            <pc:sldMk cId="3013969633" sldId="262"/>
            <ac:cxnSpMk id="163" creationId="{93B566BE-2D84-C658-2204-0D96E33339F0}"/>
          </ac:cxnSpMkLst>
        </pc:cxnChg>
        <pc:cxnChg chg="mod topLvl">
          <ac:chgData name="Anirudha R" userId="0810086d-6cd7-4224-90f1-a552785c16d7" providerId="ADAL" clId="{EE602D98-7A2F-45D0-A633-410279935615}" dt="2025-06-25T10:35:49.112" v="54" actId="165"/>
          <ac:cxnSpMkLst>
            <pc:docMk/>
            <pc:sldMk cId="3013969633" sldId="262"/>
            <ac:cxnSpMk id="167" creationId="{ECCCB4D0-1564-8467-1935-0C1071718870}"/>
          </ac:cxnSpMkLst>
        </pc:cxnChg>
      </pc:sldChg>
    </pc:docChg>
  </pc:docChgLst>
  <pc:docChgLst>
    <pc:chgData name="Poojitha Jayadevan" userId="S::poojitha.j@sonata-software.com::cf5319fc-0ad7-4490-82c9-00b9087f3f27" providerId="AD" clId="Web-{B46F166D-FF44-F0EE-A012-65BF4748C0FB}"/>
    <pc:docChg chg="modSld">
      <pc:chgData name="Poojitha Jayadevan" userId="S::poojitha.j@sonata-software.com::cf5319fc-0ad7-4490-82c9-00b9087f3f27" providerId="AD" clId="Web-{B46F166D-FF44-F0EE-A012-65BF4748C0FB}" dt="2025-06-23T11:27:10.311" v="115" actId="20577"/>
      <pc:docMkLst>
        <pc:docMk/>
      </pc:docMkLst>
      <pc:sldChg chg="delSp modSp">
        <pc:chgData name="Poojitha Jayadevan" userId="S::poojitha.j@sonata-software.com::cf5319fc-0ad7-4490-82c9-00b9087f3f27" providerId="AD" clId="Web-{B46F166D-FF44-F0EE-A012-65BF4748C0FB}" dt="2025-06-23T11:27:10.311" v="115" actId="20577"/>
        <pc:sldMkLst>
          <pc:docMk/>
          <pc:sldMk cId="3013969633" sldId="262"/>
        </pc:sldMkLst>
        <pc:spChg chg="mod">
          <ac:chgData name="Poojitha Jayadevan" userId="S::poojitha.j@sonata-software.com::cf5319fc-0ad7-4490-82c9-00b9087f3f27" providerId="AD" clId="Web-{B46F166D-FF44-F0EE-A012-65BF4748C0FB}" dt="2025-06-23T11:27:10.311" v="115" actId="20577"/>
          <ac:spMkLst>
            <pc:docMk/>
            <pc:sldMk cId="3013969633" sldId="262"/>
            <ac:spMk id="9" creationId="{74AA6302-8E45-C322-43C9-8DBE34DAC47E}"/>
          </ac:spMkLst>
        </pc:spChg>
        <pc:spChg chg="mod">
          <ac:chgData name="Poojitha Jayadevan" userId="S::poojitha.j@sonata-software.com::cf5319fc-0ad7-4490-82c9-00b9087f3f27" providerId="AD" clId="Web-{B46F166D-FF44-F0EE-A012-65BF4748C0FB}" dt="2025-06-23T11:26:13.027" v="74" actId="20577"/>
          <ac:spMkLst>
            <pc:docMk/>
            <pc:sldMk cId="3013969633" sldId="262"/>
            <ac:spMk id="27" creationId="{C83B5CE8-84AB-DA9F-9436-564D7355A278}"/>
          </ac:spMkLst>
        </pc:spChg>
        <pc:spChg chg="mod">
          <ac:chgData name="Poojitha Jayadevan" userId="S::poojitha.j@sonata-software.com::cf5319fc-0ad7-4490-82c9-00b9087f3f27" providerId="AD" clId="Web-{B46F166D-FF44-F0EE-A012-65BF4748C0FB}" dt="2025-06-23T11:24:13.507" v="22" actId="20577"/>
          <ac:spMkLst>
            <pc:docMk/>
            <pc:sldMk cId="3013969633" sldId="262"/>
            <ac:spMk id="100" creationId="{4A023F7E-7E6C-63BA-06AA-A66A635F86CE}"/>
          </ac:spMkLst>
        </pc:spChg>
        <pc:spChg chg="mod">
          <ac:chgData name="Poojitha Jayadevan" userId="S::poojitha.j@sonata-software.com::cf5319fc-0ad7-4490-82c9-00b9087f3f27" providerId="AD" clId="Web-{B46F166D-FF44-F0EE-A012-65BF4748C0FB}" dt="2025-06-23T11:24:33.179" v="27" actId="20577"/>
          <ac:spMkLst>
            <pc:docMk/>
            <pc:sldMk cId="3013969633" sldId="262"/>
            <ac:spMk id="101" creationId="{9101C7D4-1DF8-F8D2-CB03-AD4DD5E79C62}"/>
          </ac:spMkLst>
        </pc:spChg>
        <pc:spChg chg="mod">
          <ac:chgData name="Poojitha Jayadevan" userId="S::poojitha.j@sonata-software.com::cf5319fc-0ad7-4490-82c9-00b9087f3f27" providerId="AD" clId="Web-{B46F166D-FF44-F0EE-A012-65BF4748C0FB}" dt="2025-06-23T11:24:26.742" v="25" actId="20577"/>
          <ac:spMkLst>
            <pc:docMk/>
            <pc:sldMk cId="3013969633" sldId="262"/>
            <ac:spMk id="103" creationId="{B1585D3F-CD24-8285-5B48-7566894739AE}"/>
          </ac:spMkLst>
        </pc:spChg>
        <pc:spChg chg="mod">
          <ac:chgData name="Poojitha Jayadevan" userId="S::poojitha.j@sonata-software.com::cf5319fc-0ad7-4490-82c9-00b9087f3f27" providerId="AD" clId="Web-{B46F166D-FF44-F0EE-A012-65BF4748C0FB}" dt="2025-06-23T11:24:35.211" v="30" actId="20577"/>
          <ac:spMkLst>
            <pc:docMk/>
            <pc:sldMk cId="3013969633" sldId="262"/>
            <ac:spMk id="104" creationId="{37B77DFB-D7D0-B5E6-2FC1-2468DDF9629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7/2/2025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7/2/2025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10144848" cy="492443"/>
          </a:xfrm>
          <a:prstGeom prst="rect">
            <a:avLst/>
          </a:prstGeom>
          <a:noFill/>
        </p:spPr>
        <p:txBody>
          <a:bodyPr wrap="square" lIns="0" tIns="0" rIns="0" bIns="0" anchor="t">
            <a:spAutoFit/>
          </a:bodyPr>
          <a:lstStyle/>
          <a:p>
            <a:r>
              <a:rPr lang="en-US" sz="1600" dirty="0">
                <a:solidFill>
                  <a:sysClr val="windowText" lastClr="000000"/>
                </a:solidFill>
                <a:latin typeface="Segoe UI" panose="020B0502040204020203" pitchFamily="34" charset="0"/>
                <a:ea typeface="+mn-lt"/>
                <a:cs typeface="Segoe UI" panose="020B0502040204020203" pitchFamily="34" charset="0"/>
              </a:rPr>
              <a:t>A UK-based telecommunications company specializing in network services for enterprises, new media providers, and telecom carriers. </a:t>
            </a:r>
            <a:endParaRPr lang="en-US" dirty="0">
              <a:solidFill>
                <a:sysClr val="windowText" lastClr="000000"/>
              </a:solidFill>
              <a:latin typeface="Segoe UI" panose="020B0502040204020203" pitchFamily="34" charset="0"/>
              <a:ea typeface="+mn-lt"/>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4764804" y="2746977"/>
            <a:ext cx="4390617" cy="3247043"/>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r>
              <a:rPr lang="en-US" sz="1200" dirty="0">
                <a:latin typeface="Segoe UI" panose="020B0502040204020203" pitchFamily="34" charset="0"/>
                <a:ea typeface="+mn-lt"/>
                <a:cs typeface="Segoe UI" panose="020B0502040204020203" pitchFamily="34" charset="0"/>
              </a:rPr>
              <a:t>Implemented a generative AI-based bot that empowers support engineers to retrieve the most relevant SDs by describing their issues in natural language. This intelligent solution integrates seamlessly with existing repositories and automates search and document mapping to engineer queries. </a:t>
            </a:r>
            <a:endParaRPr lang="en-US" sz="1200" dirty="0">
              <a:latin typeface="Segoe UI" panose="020B0502040204020203" pitchFamily="34" charset="0"/>
              <a:cs typeface="Segoe UI" panose="020B0502040204020203" pitchFamily="34" charset="0"/>
            </a:endParaRP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Users use a web interface to upload legal documents and extraction rules in English </a:t>
            </a: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The uploaded legal documents are processed and indexed </a:t>
            </a:r>
            <a:endParaRPr lang="en-US" sz="1200" dirty="0">
              <a:latin typeface="Segoe UI" panose="020B0502040204020203" pitchFamily="34" charset="0"/>
              <a:cs typeface="Segoe UI" panose="020B0502040204020203" pitchFamily="34" charset="0"/>
            </a:endParaRP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Backend engine finds the best matching content from the indexed documents for each element of summarization</a:t>
            </a: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Backend engine creates appropriate requests for LLM with the matching content, extraction rules and element of extraction </a:t>
            </a: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The generated response is provided to the user as preview </a:t>
            </a:r>
            <a:endParaRPr lang="en-US" sz="1200" dirty="0">
              <a:latin typeface="Segoe UI" panose="020B0502040204020203" pitchFamily="34" charset="0"/>
              <a:cs typeface="Segoe UI" panose="020B0502040204020203" pitchFamily="34" charset="0"/>
            </a:endParaRPr>
          </a:p>
          <a:p>
            <a:pPr marL="171450" indent="-171450">
              <a:spcAft>
                <a:spcPts val="300"/>
              </a:spcAft>
              <a:buFont typeface="Arial"/>
              <a:buChar char="•"/>
            </a:pPr>
            <a:r>
              <a:rPr lang="en-US" sz="1200" dirty="0">
                <a:latin typeface="Segoe UI" panose="020B0502040204020203" pitchFamily="34" charset="0"/>
                <a:ea typeface="+mn-lt"/>
                <a:cs typeface="Segoe UI" panose="020B0502040204020203" pitchFamily="34" charset="0"/>
              </a:rPr>
              <a:t>User can trigger a download of the document in desired format </a:t>
            </a:r>
            <a:endParaRPr lang="en-US" sz="1200" dirty="0">
              <a:latin typeface="Segoe UI" panose="020B0502040204020203" pitchFamily="34" charset="0"/>
              <a:cs typeface="Segoe UI" panose="020B0502040204020203" pitchFamily="34" charset="0"/>
            </a:endParaRPr>
          </a:p>
        </p:txBody>
      </p:sp>
      <p:sp>
        <p:nvSpPr>
          <p:cNvPr id="9" name="TextBox 8">
            <a:extLst>
              <a:ext uri="{FF2B5EF4-FFF2-40B4-BE49-F238E27FC236}">
                <a16:creationId xmlns:a16="http://schemas.microsoft.com/office/drawing/2014/main" id="{74AA6302-8E45-C322-43C9-8DBE34DAC47E}"/>
              </a:ext>
            </a:extLst>
          </p:cNvPr>
          <p:cNvSpPr txBox="1"/>
          <p:nvPr/>
        </p:nvSpPr>
        <p:spPr>
          <a:xfrm>
            <a:off x="9505678" y="2746977"/>
            <a:ext cx="2371355" cy="31547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20% faster access to resolution documents</a:t>
            </a: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15% time and effort saved for engineers </a:t>
            </a: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Streamlined support engineer workflows and improved operational efficiency </a:t>
            </a: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Enhanced customer experience through reduced wait time </a:t>
            </a: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Streamlined access to relevant knowledge assets </a:t>
            </a:r>
          </a:p>
          <a:p>
            <a:pPr marL="171450" indent="-171450">
              <a:spcAft>
                <a:spcPts val="300"/>
              </a:spcAft>
              <a:buClr>
                <a:schemeClr val="tx2"/>
              </a:buClr>
              <a:buFont typeface="Arial"/>
              <a:buChar char="•"/>
            </a:pPr>
            <a:r>
              <a:rPr lang="en-US" sz="1200" dirty="0">
                <a:latin typeface="Segoe UI" panose="020B0502040204020203" pitchFamily="34" charset="0"/>
                <a:ea typeface="+mn-lt"/>
                <a:cs typeface="Segoe UI" panose="020B0502040204020203" pitchFamily="34" charset="0"/>
              </a:rPr>
              <a:t>Reduction manual effort in documentation management </a:t>
            </a: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1877159"/>
            <a:ext cx="1003147" cy="443198"/>
          </a:xfrm>
          <a:prstGeom prst="rect">
            <a:avLst/>
          </a:prstGeom>
          <a:noFill/>
        </p:spPr>
        <p:txBody>
          <a:bodyPr wrap="square" lIns="0" tIns="0" rIns="0" bIns="0">
            <a:spAutoFit/>
          </a:bodyPr>
          <a:lstStyle/>
          <a:p>
            <a:pPr>
              <a:lnSpc>
                <a:spcPct val="90000"/>
              </a:lnSpc>
            </a:pPr>
            <a:r>
              <a:rPr lang="en-IN" sz="1600" b="1">
                <a:latin typeface="Segoe UI" panose="020B0502040204020203" pitchFamily="34" charset="0"/>
                <a:cs typeface="Segoe UI" panose="020B0502040204020203" pitchFamily="34" charset="0"/>
              </a:rPr>
              <a:t>Client</a:t>
            </a:r>
          </a:p>
          <a:p>
            <a:pPr>
              <a:lnSpc>
                <a:spcPct val="90000"/>
              </a:lnSpc>
            </a:pPr>
            <a:r>
              <a:rPr lang="en-IN" sz="1600" b="1">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4" y="1914092"/>
            <a:ext cx="635204" cy="369332"/>
          </a:xfrm>
          <a:prstGeom prst="rect">
            <a:avLst/>
          </a:prstGeom>
          <a:noFill/>
        </p:spPr>
        <p:txBody>
          <a:bodyPr wrap="square" lIns="0" tIns="0" rIns="0" bIns="0" anchor="t">
            <a:spAutoFit/>
          </a:bodyPr>
          <a:lstStyle/>
          <a:p>
            <a:r>
              <a:rPr lang="en-IN" sz="1200">
                <a:latin typeface="Segoe UI" panose="020B0502040204020203" pitchFamily="34" charset="0"/>
                <a:cs typeface="Segoe UI" panose="020B0502040204020203" pitchFamily="34" charset="0"/>
              </a:rPr>
              <a:t>Industry</a:t>
            </a:r>
          </a:p>
          <a:p>
            <a:r>
              <a:rPr lang="en-IN" sz="1200" b="1">
                <a:latin typeface="Segoe UI" panose="020B0502040204020203" pitchFamily="34" charset="0"/>
                <a:cs typeface="Segoe UI" panose="020B0502040204020203" pitchFamily="34" charset="0"/>
              </a:rPr>
              <a:t>TMT</a:t>
            </a:r>
          </a:p>
        </p:txBody>
      </p:sp>
      <p:sp>
        <p:nvSpPr>
          <p:cNvPr id="64" name="TextBox 63">
            <a:extLst>
              <a:ext uri="{FF2B5EF4-FFF2-40B4-BE49-F238E27FC236}">
                <a16:creationId xmlns:a16="http://schemas.microsoft.com/office/drawing/2014/main" id="{E78C9E7A-5509-441A-8EC6-EBFC8386C6A7}"/>
              </a:ext>
            </a:extLst>
          </p:cNvPr>
          <p:cNvSpPr txBox="1"/>
          <p:nvPr/>
        </p:nvSpPr>
        <p:spPr>
          <a:xfrm>
            <a:off x="2536376" y="1914092"/>
            <a:ext cx="920602" cy="369332"/>
          </a:xfrm>
          <a:prstGeom prst="rect">
            <a:avLst/>
          </a:prstGeom>
          <a:noFill/>
        </p:spPr>
        <p:txBody>
          <a:bodyPr wrap="square" lIns="0" tIns="0" rIns="0" bIns="0" anchor="t">
            <a:spAutoFit/>
          </a:bodyPr>
          <a:lstStyle/>
          <a:p>
            <a:r>
              <a:rPr lang="en-IN" sz="1200">
                <a:latin typeface="Segoe UI" panose="020B0502040204020203" pitchFamily="34" charset="0"/>
                <a:cs typeface="Segoe UI" panose="020B0502040204020203" pitchFamily="34" charset="0"/>
              </a:rPr>
              <a:t>Revenue</a:t>
            </a:r>
          </a:p>
          <a:p>
            <a:r>
              <a:rPr lang="en-IN" sz="1200" b="1">
                <a:latin typeface="Segoe UI" panose="020B0502040204020203" pitchFamily="34" charset="0"/>
                <a:ea typeface="+mn-lt"/>
                <a:cs typeface="Segoe UI" panose="020B0502040204020203" pitchFamily="34" charset="0"/>
              </a:rPr>
              <a:t>£350M </a:t>
            </a:r>
            <a:endParaRPr lang="en-US" b="1">
              <a:latin typeface="Segoe UI" panose="020B0502040204020203" pitchFamily="34" charset="0"/>
              <a:cs typeface="Segoe UI" panose="020B0502040204020203" pitchFamily="34" charset="0"/>
            </a:endParaRPr>
          </a:p>
        </p:txBody>
      </p:sp>
      <p:sp>
        <p:nvSpPr>
          <p:cNvPr id="12" name="TextBox 66">
            <a:extLst>
              <a:ext uri="{FF2B5EF4-FFF2-40B4-BE49-F238E27FC236}">
                <a16:creationId xmlns:a16="http://schemas.microsoft.com/office/drawing/2014/main" id="{D4C76486-BDC7-41BA-95DB-852F9834DE31}"/>
              </a:ext>
            </a:extLst>
          </p:cNvPr>
          <p:cNvSpPr txBox="1"/>
          <p:nvPr/>
        </p:nvSpPr>
        <p:spPr>
          <a:xfrm>
            <a:off x="3520801" y="1914092"/>
            <a:ext cx="1270635"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Employees</a:t>
            </a:r>
            <a:r>
              <a:rPr lang="en-IN" sz="1200" b="1" dirty="0">
                <a:latin typeface="Segoe UI" panose="020B0502040204020203" pitchFamily="34" charset="0"/>
                <a:ea typeface="+mn-lt"/>
                <a:cs typeface="Segoe UI" panose="020B0502040204020203" pitchFamily="34" charset="0"/>
              </a:rPr>
              <a:t> </a:t>
            </a:r>
            <a:endParaRPr lang="en-US" b="1" dirty="0">
              <a:latin typeface="Segoe UI" panose="020B0502040204020203" pitchFamily="34" charset="0"/>
              <a:cs typeface="Segoe UI" panose="020B0502040204020203" pitchFamily="34" charset="0"/>
            </a:endParaRPr>
          </a:p>
          <a:p>
            <a:r>
              <a:rPr lang="en-IN" sz="1200" b="1" dirty="0">
                <a:latin typeface="Segoe UI" panose="020B0502040204020203" pitchFamily="34" charset="0"/>
                <a:ea typeface="+mn-lt"/>
                <a:cs typeface="Segoe UI" panose="020B0502040204020203" pitchFamily="34" charset="0"/>
              </a:rPr>
              <a:t>2600+ </a:t>
            </a:r>
            <a:endParaRPr lang="en-IN" b="1" dirty="0">
              <a:latin typeface="Segoe UI" panose="020B0502040204020203" pitchFamily="34" charset="0"/>
              <a:cs typeface="Segoe UI" panose="020B0502040204020203" pitchFamily="34" charset="0"/>
            </a:endParaRP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383602" y="187715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7C10037-0A5B-1E22-7F83-63E39553E5A3}"/>
              </a:ext>
            </a:extLst>
          </p:cNvPr>
          <p:cNvCxnSpPr>
            <a:cxnSpLocks/>
          </p:cNvCxnSpPr>
          <p:nvPr/>
        </p:nvCxnSpPr>
        <p:spPr>
          <a:xfrm>
            <a:off x="3368027" y="1877159"/>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0" y="410102"/>
            <a:ext cx="10846799" cy="830997"/>
          </a:xfrm>
          <a:prstGeom prst="rect">
            <a:avLst/>
          </a:prstGeom>
          <a:noFill/>
        </p:spPr>
        <p:txBody>
          <a:bodyPr wrap="square" lIns="91440" tIns="45720" rIns="91440" bIns="45720" anchor="t">
            <a:spAutoFit/>
          </a:bodyPr>
          <a:lstStyle/>
          <a:p>
            <a:r>
              <a:rPr lang="en-IN" sz="4800" b="1" dirty="0">
                <a:solidFill>
                  <a:srgbClr val="000000"/>
                </a:solidFill>
                <a:latin typeface="Segoe UI" panose="020B0502040204020203" pitchFamily="34" charset="0"/>
                <a:ea typeface="+mn-lt"/>
                <a:cs typeface="Segoe UI" panose="020B0502040204020203" pitchFamily="34" charset="0"/>
              </a:rPr>
              <a:t>Bot on the line </a:t>
            </a:r>
            <a:endParaRPr lang="en-US" b="1" dirty="0">
              <a:latin typeface="Segoe UI" panose="020B0502040204020203" pitchFamily="34" charset="0"/>
              <a:ea typeface="+mn-lt"/>
              <a:cs typeface="Segoe UI" panose="020B0502040204020203" pitchFamily="34" charset="0"/>
            </a:endParaRPr>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479933"/>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9359602" y="2817919"/>
            <a:ext cx="0" cy="317610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4481547" y="2817919"/>
            <a:ext cx="0" cy="317610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2746977"/>
            <a:ext cx="2118995" cy="266483"/>
          </a:xfrm>
          <a:prstGeom prst="rect">
            <a:avLst/>
          </a:prstGeom>
          <a:noFill/>
        </p:spPr>
        <p:txBody>
          <a:bodyPr wrap="square" lIns="0" tIns="0" rIns="0" bIns="0">
            <a:spAutoFit/>
          </a:bodyPr>
          <a:lstStyle/>
          <a:p>
            <a:pPr>
              <a:lnSpc>
                <a:spcPct val="115000"/>
              </a:lnSpc>
            </a:pPr>
            <a:r>
              <a:rPr lang="en-IN" sz="1600" b="1">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2629539"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2</a:t>
            </a:r>
            <a:endParaRPr lang="en-US">
              <a:solidFill>
                <a:schemeClr val="tx1"/>
              </a:solidFill>
              <a:latin typeface="Segoe UI" panose="020B0502040204020203" pitchFamily="34" charset="0"/>
              <a:cs typeface="Segoe UI" panose="020B0502040204020203" pitchFamily="34" charset="0"/>
            </a:endParaRPr>
          </a:p>
        </p:txBody>
      </p:sp>
      <p:sp>
        <p:nvSpPr>
          <p:cNvPr id="100" name="TextBox 99">
            <a:extLst>
              <a:ext uri="{FF2B5EF4-FFF2-40B4-BE49-F238E27FC236}">
                <a16:creationId xmlns:a16="http://schemas.microsoft.com/office/drawing/2014/main" id="{4A023F7E-7E6C-63BA-06AA-A66A635F86CE}"/>
              </a:ext>
            </a:extLst>
          </p:cNvPr>
          <p:cNvSpPr txBox="1"/>
          <p:nvPr/>
        </p:nvSpPr>
        <p:spPr>
          <a:xfrm>
            <a:off x="387815" y="3592861"/>
            <a:ext cx="1843013" cy="738664"/>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Prolonged manual search processes by support engineers  across multiple document repositories </a:t>
            </a:r>
          </a:p>
        </p:txBody>
      </p:sp>
      <p:sp>
        <p:nvSpPr>
          <p:cNvPr id="103" name="TextBox 102">
            <a:extLst>
              <a:ext uri="{FF2B5EF4-FFF2-40B4-BE49-F238E27FC236}">
                <a16:creationId xmlns:a16="http://schemas.microsoft.com/office/drawing/2014/main" id="{B1585D3F-CD24-8285-5B48-7566894739AE}"/>
              </a:ext>
            </a:extLst>
          </p:cNvPr>
          <p:cNvSpPr txBox="1"/>
          <p:nvPr/>
        </p:nvSpPr>
        <p:spPr>
          <a:xfrm>
            <a:off x="2629539" y="3592861"/>
            <a:ext cx="1736554" cy="369332"/>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Increased operational effort for engineers </a:t>
            </a:r>
            <a:endParaRPr lang="en-US" dirty="0">
              <a:latin typeface="Segoe UI" panose="020B0502040204020203" pitchFamily="34" charset="0"/>
              <a:ea typeface="+mn-lt"/>
              <a:cs typeface="Segoe UI" panose="020B0502040204020203" pitchFamily="34" charset="0"/>
            </a:endParaRPr>
          </a:p>
        </p:txBody>
      </p:sp>
      <p:sp>
        <p:nvSpPr>
          <p:cNvPr id="101" name="TextBox 100">
            <a:extLst>
              <a:ext uri="{FF2B5EF4-FFF2-40B4-BE49-F238E27FC236}">
                <a16:creationId xmlns:a16="http://schemas.microsoft.com/office/drawing/2014/main" id="{9101C7D4-1DF8-F8D2-CB03-AD4DD5E79C62}"/>
              </a:ext>
            </a:extLst>
          </p:cNvPr>
          <p:cNvSpPr txBox="1"/>
          <p:nvPr/>
        </p:nvSpPr>
        <p:spPr>
          <a:xfrm>
            <a:off x="387815" y="5071122"/>
            <a:ext cx="1843013"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Delayed issue resolution due to inefficient document retrieval </a:t>
            </a:r>
            <a:endParaRPr lang="en-US" dirty="0">
              <a:latin typeface="Segoe UI" panose="020B0502040204020203" pitchFamily="34" charset="0"/>
              <a:cs typeface="Segoe UI" panose="020B0502040204020203" pitchFamily="34" charset="0"/>
            </a:endParaRPr>
          </a:p>
        </p:txBody>
      </p:sp>
      <p:sp>
        <p:nvSpPr>
          <p:cNvPr id="104" name="TextBox 103">
            <a:extLst>
              <a:ext uri="{FF2B5EF4-FFF2-40B4-BE49-F238E27FC236}">
                <a16:creationId xmlns:a16="http://schemas.microsoft.com/office/drawing/2014/main" id="{37B77DFB-D7D0-B5E6-2FC1-2468DDF9629C}"/>
              </a:ext>
            </a:extLst>
          </p:cNvPr>
          <p:cNvSpPr txBox="1"/>
          <p:nvPr/>
        </p:nvSpPr>
        <p:spPr>
          <a:xfrm>
            <a:off x="2629540" y="5071122"/>
            <a:ext cx="1646038" cy="553998"/>
          </a:xfrm>
          <a:prstGeom prst="rect">
            <a:avLst/>
          </a:prstGeom>
          <a:noFill/>
        </p:spPr>
        <p:txBody>
          <a:bodyPr wrap="square" lIns="0" tIns="0" rIns="0" bIns="0" anchor="t">
            <a:spAutoFit/>
          </a:bodyPr>
          <a:lstStyle/>
          <a:p>
            <a:r>
              <a:rPr lang="en-US" sz="1200" dirty="0">
                <a:latin typeface="Segoe UI" panose="020B0502040204020203" pitchFamily="34" charset="0"/>
                <a:ea typeface="+mn-lt"/>
                <a:cs typeface="Segoe UI" panose="020B0502040204020203" pitchFamily="34" charset="0"/>
              </a:rPr>
              <a:t>Negative impact on customer experience due to resolution delays </a:t>
            </a:r>
            <a:endParaRPr lang="en-US" dirty="0">
              <a:latin typeface="Segoe UI" panose="020B0502040204020203" pitchFamily="34" charset="0"/>
              <a:ea typeface="+mn-lt"/>
              <a:cs typeface="Segoe UI" panose="020B0502040204020203" pitchFamily="34" charset="0"/>
            </a:endParaRPr>
          </a:p>
        </p:txBody>
      </p:sp>
      <p:sp>
        <p:nvSpPr>
          <p:cNvPr id="188" name="Oval 187">
            <a:extLst>
              <a:ext uri="{FF2B5EF4-FFF2-40B4-BE49-F238E27FC236}">
                <a16:creationId xmlns:a16="http://schemas.microsoft.com/office/drawing/2014/main" id="{85BC572A-C1F6-681C-A59D-7FC886BA8173}"/>
              </a:ext>
            </a:extLst>
          </p:cNvPr>
          <p:cNvSpPr/>
          <p:nvPr/>
        </p:nvSpPr>
        <p:spPr>
          <a:xfrm>
            <a:off x="387815" y="4585911"/>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87815" y="3093313"/>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dirty="0">
                <a:solidFill>
                  <a:schemeClr val="tx1"/>
                </a:solidFill>
                <a:latin typeface="Segoe UI" panose="020B0502040204020203" pitchFamily="34" charset="0"/>
                <a:cs typeface="Segoe UI" panose="020B0502040204020203" pitchFamily="34" charset="0"/>
              </a:rPr>
              <a:t>1</a:t>
            </a:r>
          </a:p>
        </p:txBody>
      </p:sp>
      <p:sp>
        <p:nvSpPr>
          <p:cNvPr id="2" name="Oval 1">
            <a:extLst>
              <a:ext uri="{FF2B5EF4-FFF2-40B4-BE49-F238E27FC236}">
                <a16:creationId xmlns:a16="http://schemas.microsoft.com/office/drawing/2014/main" id="{C4AE0600-19D6-FBDA-B052-10DAA5910661}"/>
              </a:ext>
            </a:extLst>
          </p:cNvPr>
          <p:cNvSpPr/>
          <p:nvPr/>
        </p:nvSpPr>
        <p:spPr>
          <a:xfrm>
            <a:off x="2629539" y="4587986"/>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IN" sz="2000" b="1">
                <a:solidFill>
                  <a:schemeClr val="tx1"/>
                </a:solidFill>
                <a:latin typeface="Segoe UI" panose="020B0502040204020203" pitchFamily="34" charset="0"/>
                <a:cs typeface="Segoe UI" panose="020B0502040204020203" pitchFamily="34" charset="0"/>
              </a:rPr>
              <a:t>4</a:t>
            </a:r>
            <a:endParaRPr lang="en-US">
              <a:solidFill>
                <a:schemeClr val="tx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E1FBA3BF4E77A41AF443D635403B8B2" ma:contentTypeVersion="15" ma:contentTypeDescription="Create a new document." ma:contentTypeScope="" ma:versionID="41a8d25fc42bf2a24f3d13bae9652c08">
  <xsd:schema xmlns:xsd="http://www.w3.org/2001/XMLSchema" xmlns:xs="http://www.w3.org/2001/XMLSchema" xmlns:p="http://schemas.microsoft.com/office/2006/metadata/properties" xmlns:ns2="0efdac34-9db6-427b-8ab8-479c40b5e3c8" xmlns:ns3="b208fce4-3e29-477c-a989-e36b5cecf3bb" targetNamespace="http://schemas.microsoft.com/office/2006/metadata/properties" ma:root="true" ma:fieldsID="3b793fa45ac2d12e2420044b715fa9fb" ns2:_="" ns3:_="">
    <xsd:import namespace="0efdac34-9db6-427b-8ab8-479c40b5e3c8"/>
    <xsd:import namespace="b208fce4-3e29-477c-a989-e36b5cecf3b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fdac34-9db6-427b-8ab8-479c40b5e3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BillingMetadata" ma:index="18" nillable="true" ma:displayName="MediaServiceBillingMetadata" ma:hidden="true" ma:internalName="MediaServiceBillingMetadata" ma:readOnly="true">
      <xsd:simpleType>
        <xsd:restriction base="dms:Note"/>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f0ce735-7fc1-4351-94dd-0d081112932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08fce4-3e29-477c-a989-e36b5cecf3bb"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927106b-4ea5-4f83-8e20-b202c06a3b3c}" ma:internalName="TaxCatchAll" ma:showField="CatchAllData" ma:web="b208fce4-3e29-477c-a989-e36b5cecf3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0efdac34-9db6-427b-8ab8-479c40b5e3c8">
      <Terms xmlns="http://schemas.microsoft.com/office/infopath/2007/PartnerControls"/>
    </lcf76f155ced4ddcb4097134ff3c332f>
    <TaxCatchAll xmlns="b208fce4-3e29-477c-a989-e36b5cecf3bb"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7B939F-E8B3-4944-A63F-CC2A4E642CB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fdac34-9db6-427b-8ab8-479c40b5e3c8"/>
    <ds:schemaRef ds:uri="b208fce4-3e29-477c-a989-e36b5cecf3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EF525CB-7B2D-49BB-B829-58FDA6FCE733}">
  <ds:schemaRefs>
    <ds:schemaRef ds:uri="http://schemas.microsoft.com/office/2006/metadata/properties"/>
    <ds:schemaRef ds:uri="http://schemas.microsoft.com/office/infopath/2007/PartnerControls"/>
    <ds:schemaRef ds:uri="0efdac34-9db6-427b-8ab8-479c40b5e3c8"/>
    <ds:schemaRef ds:uri="b208fce4-3e29-477c-a989-e36b5cecf3bb"/>
  </ds:schemaRefs>
</ds:datastoreItem>
</file>

<file path=customXml/itemProps3.xml><?xml version="1.0" encoding="utf-8"?>
<ds:datastoreItem xmlns:ds="http://schemas.openxmlformats.org/officeDocument/2006/customXml" ds:itemID="{296B0A58-0EE6-4D9F-BB53-85F0EB451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3</TotalTime>
  <Words>235</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38</cp:revision>
  <dcterms:created xsi:type="dcterms:W3CDTF">2025-06-23T11:20:07Z</dcterms:created>
  <dcterms:modified xsi:type="dcterms:W3CDTF">2025-07-02T13:32:50Z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0x010100FE1FBA3BF4E77A41AF443D635403B8B2</vt:lpwstr>
  </property>
  <property fmtid="{D5CDD505-2E9C-101B-9397-08002B2CF9AE}" pid="3" name="MediaServiceImageTags">
    <vt:lpwstr/>
  </property>
</Properties>
</file>