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29" autoAdjust="0"/>
    <p:restoredTop sz="94660"/>
  </p:normalViewPr>
  <p:slideViewPr>
    <p:cSldViewPr snapToGrid="0">
      <p:cViewPr>
        <p:scale>
          <a:sx n="75" d="100"/>
          <a:sy n="75" d="100"/>
        </p:scale>
        <p:origin x="108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0E8021C-AE0F-13FF-06DC-75A22E31248A}"/>
    <pc:docChg chg="modSld">
      <pc:chgData name="Poojitha Jayadevan" userId="S::poojitha.j@sonata-software.com::cf5319fc-0ad7-4490-82c9-00b9087f3f27" providerId="AD" clId="Web-{B0E8021C-AE0F-13FF-06DC-75A22E31248A}" dt="2025-10-30T07:14:30.561" v="104" actId="20577"/>
      <pc:docMkLst>
        <pc:docMk/>
      </pc:docMkLst>
      <pc:sldChg chg="addSp delSp modSp">
        <pc:chgData name="Poojitha Jayadevan" userId="S::poojitha.j@sonata-software.com::cf5319fc-0ad7-4490-82c9-00b9087f3f27" providerId="AD" clId="Web-{B0E8021C-AE0F-13FF-06DC-75A22E31248A}" dt="2025-10-30T07:14:30.561" v="104" actId="20577"/>
        <pc:sldMkLst>
          <pc:docMk/>
          <pc:sldMk cId="109857222" sldId="256"/>
        </pc:sldMkLst>
        <pc:spChg chg="add mod">
          <ac:chgData name="Poojitha Jayadevan" userId="S::poojitha.j@sonata-software.com::cf5319fc-0ad7-4490-82c9-00b9087f3f27" providerId="AD" clId="Web-{B0E8021C-AE0F-13FF-06DC-75A22E31248A}" dt="2025-10-30T07:13:42.608" v="69" actId="20577"/>
          <ac:spMkLst>
            <pc:docMk/>
            <pc:sldMk cId="109857222" sldId="256"/>
            <ac:spMk id="5" creationId="{C83B5CE8-84AB-DA9F-9436-564D7355A278}"/>
          </ac:spMkLst>
        </pc:spChg>
        <pc:spChg chg="add mod">
          <ac:chgData name="Poojitha Jayadevan" userId="S::poojitha.j@sonata-software.com::cf5319fc-0ad7-4490-82c9-00b9087f3f27" providerId="AD" clId="Web-{B0E8021C-AE0F-13FF-06DC-75A22E31248A}" dt="2025-10-30T07:14:30.561" v="104" actId="20577"/>
          <ac:spMkLst>
            <pc:docMk/>
            <pc:sldMk cId="109857222" sldId="256"/>
            <ac:spMk id="6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0E8021C-AE0F-13FF-06DC-75A22E31248A}" dt="2025-10-30T07:04:09.044" v="10" actId="20577"/>
          <ac:spMkLst>
            <pc:docMk/>
            <pc:sldMk cId="109857222" sldId="256"/>
            <ac:spMk id="8" creationId="{54B62B7C-3B24-4966-8B7F-798504EA348F}"/>
          </ac:spMkLst>
        </pc:spChg>
        <pc:spChg chg="add">
          <ac:chgData name="Poojitha Jayadevan" userId="S::poojitha.j@sonata-software.com::cf5319fc-0ad7-4490-82c9-00b9087f3f27" providerId="AD" clId="Web-{B0E8021C-AE0F-13FF-06DC-75A22E31248A}" dt="2025-10-30T07:03:41.589" v="2"/>
          <ac:spMkLst>
            <pc:docMk/>
            <pc:sldMk cId="109857222" sldId="256"/>
            <ac:spMk id="18" creationId="{410E212E-4EBB-9FFD-CB9E-8927D55208A2}"/>
          </ac:spMkLst>
        </pc:spChg>
        <pc:spChg chg="add mod">
          <ac:chgData name="Poojitha Jayadevan" userId="S::poojitha.j@sonata-software.com::cf5319fc-0ad7-4490-82c9-00b9087f3f27" providerId="AD" clId="Web-{B0E8021C-AE0F-13FF-06DC-75A22E31248A}" dt="2025-10-30T07:04:46.843" v="29" actId="20577"/>
          <ac:spMkLst>
            <pc:docMk/>
            <pc:sldMk cId="109857222" sldId="256"/>
            <ac:spMk id="19" creationId="{4A023F7E-7E6C-63BA-06AA-A66A635F86CE}"/>
          </ac:spMkLst>
        </pc:spChg>
        <pc:spChg chg="add mod">
          <ac:chgData name="Poojitha Jayadevan" userId="S::poojitha.j@sonata-software.com::cf5319fc-0ad7-4490-82c9-00b9087f3f27" providerId="AD" clId="Web-{B0E8021C-AE0F-13FF-06DC-75A22E31248A}" dt="2025-10-30T07:04:55.015" v="32" actId="20577"/>
          <ac:spMkLst>
            <pc:docMk/>
            <pc:sldMk cId="109857222" sldId="256"/>
            <ac:spMk id="20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0E8021C-AE0F-13FF-06DC-75A22E31248A}" dt="2025-10-30T07:04:59.828" v="34" actId="20577"/>
          <ac:spMkLst>
            <pc:docMk/>
            <pc:sldMk cId="109857222" sldId="256"/>
            <ac:spMk id="21" creationId="{9101C7D4-1DF8-F8D2-CB03-AD4DD5E79C62}"/>
          </ac:spMkLst>
        </pc:spChg>
        <pc:spChg chg="add">
          <ac:chgData name="Poojitha Jayadevan" userId="S::poojitha.j@sonata-software.com::cf5319fc-0ad7-4490-82c9-00b9087f3f27" providerId="AD" clId="Web-{B0E8021C-AE0F-13FF-06DC-75A22E31248A}" dt="2025-10-30T07:03:41.589" v="2"/>
          <ac:spMkLst>
            <pc:docMk/>
            <pc:sldMk cId="109857222" sldId="256"/>
            <ac:spMk id="23" creationId="{A5E4AA9F-80F9-D831-45AC-7791F8DABFEF}"/>
          </ac:spMkLst>
        </pc:spChg>
        <pc:spChg chg="mod">
          <ac:chgData name="Poojitha Jayadevan" userId="S::poojitha.j@sonata-software.com::cf5319fc-0ad7-4490-82c9-00b9087f3f27" providerId="AD" clId="Web-{B0E8021C-AE0F-13FF-06DC-75A22E31248A}" dt="2025-10-30T07:05:05.891" v="36" actId="20577"/>
          <ac:spMkLst>
            <pc:docMk/>
            <pc:sldMk cId="109857222" sldId="256"/>
            <ac:spMk id="26" creationId="{1FA1AA5B-F310-8829-E003-226B0AEF182D}"/>
          </ac:spMkLst>
        </pc:spChg>
        <pc:spChg chg="mod">
          <ac:chgData name="Poojitha Jayadevan" userId="S::poojitha.j@sonata-software.com::cf5319fc-0ad7-4490-82c9-00b9087f3f27" providerId="AD" clId="Web-{B0E8021C-AE0F-13FF-06DC-75A22E31248A}" dt="2025-10-30T07:05:14.469" v="42" actId="1076"/>
          <ac:spMkLst>
            <pc:docMk/>
            <pc:sldMk cId="109857222" sldId="256"/>
            <ac:spMk id="28" creationId="{BAD4BF97-6501-CCAF-9301-5C66BF74DE01}"/>
          </ac:spMkLst>
        </pc:spChg>
        <pc:spChg chg="add mod">
          <ac:chgData name="Poojitha Jayadevan" userId="S::poojitha.j@sonata-software.com::cf5319fc-0ad7-4490-82c9-00b9087f3f27" providerId="AD" clId="Web-{B0E8021C-AE0F-13FF-06DC-75A22E31248A}" dt="2025-10-30T07:05:14.516" v="43" actId="1076"/>
          <ac:spMkLst>
            <pc:docMk/>
            <pc:sldMk cId="109857222" sldId="256"/>
            <ac:spMk id="29" creationId="{04ADB9CC-6036-5B9F-1356-02DA6F03F24B}"/>
          </ac:spMkLst>
        </pc:spChg>
        <pc:spChg chg="add mod">
          <ac:chgData name="Poojitha Jayadevan" userId="S::poojitha.j@sonata-software.com::cf5319fc-0ad7-4490-82c9-00b9087f3f27" providerId="AD" clId="Web-{B0E8021C-AE0F-13FF-06DC-75A22E31248A}" dt="2025-10-30T07:04:36.983" v="26" actId="1076"/>
          <ac:spMkLst>
            <pc:docMk/>
            <pc:sldMk cId="109857222" sldId="256"/>
            <ac:spMk id="31" creationId="{22CC7236-7F48-BE41-0B88-CD3EAEF98997}"/>
          </ac:spMkLst>
        </pc:spChg>
        <pc:spChg chg="add mod">
          <ac:chgData name="Poojitha Jayadevan" userId="S::poojitha.j@sonata-software.com::cf5319fc-0ad7-4490-82c9-00b9087f3f27" providerId="AD" clId="Web-{B0E8021C-AE0F-13FF-06DC-75A22E31248A}" dt="2025-10-30T07:13:10.404" v="50" actId="20577"/>
          <ac:spMkLst>
            <pc:docMk/>
            <pc:sldMk cId="109857222" sldId="256"/>
            <ac:spMk id="32" creationId="{0589ED7A-BBD9-150D-2670-17BE1D5394CC}"/>
          </ac:spMkLst>
        </pc:spChg>
        <pc:spChg chg="add mod">
          <ac:chgData name="Poojitha Jayadevan" userId="S::poojitha.j@sonata-software.com::cf5319fc-0ad7-4490-82c9-00b9087f3f27" providerId="AD" clId="Web-{B0E8021C-AE0F-13FF-06DC-75A22E31248A}" dt="2025-10-30T07:05:20.485" v="46" actId="20577"/>
          <ac:spMkLst>
            <pc:docMk/>
            <pc:sldMk cId="109857222" sldId="256"/>
            <ac:spMk id="33" creationId="{8CBBF31F-4A8F-E0D4-809E-63079D376848}"/>
          </ac:spMkLst>
        </pc:spChg>
        <pc:cxnChg chg="mod">
          <ac:chgData name="Poojitha Jayadevan" userId="S::poojitha.j@sonata-software.com::cf5319fc-0ad7-4490-82c9-00b9087f3f27" providerId="AD" clId="Web-{B0E8021C-AE0F-13FF-06DC-75A22E31248A}" dt="2025-10-30T07:04:32.139" v="22" actId="1076"/>
          <ac:cxnSpMkLst>
            <pc:docMk/>
            <pc:sldMk cId="109857222" sldId="256"/>
            <ac:cxnSpMk id="13" creationId="{4CF4E5AC-B001-730F-634A-93A83F4E1AEC}"/>
          </ac:cxnSpMkLst>
        </pc:cxnChg>
      </pc:sldChg>
    </pc:docChg>
  </pc:docChgLst>
  <pc:docChgLst>
    <pc:chgData name="Anirudha R" userId="0810086d-6cd7-4224-90f1-a552785c16d7" providerId="ADAL" clId="{BB50BC70-A36B-45D1-8E68-B2557D173A01}"/>
    <pc:docChg chg="undo custSel modSld delMainMaster">
      <pc:chgData name="Anirudha R" userId="0810086d-6cd7-4224-90f1-a552785c16d7" providerId="ADAL" clId="{BB50BC70-A36B-45D1-8E68-B2557D173A01}" dt="2025-11-04T11:14:40.200" v="69" actId="1035"/>
      <pc:docMkLst>
        <pc:docMk/>
      </pc:docMkLst>
      <pc:sldChg chg="addSp delSp modSp mod modClrScheme chgLayout">
        <pc:chgData name="Anirudha R" userId="0810086d-6cd7-4224-90f1-a552785c16d7" providerId="ADAL" clId="{BB50BC70-A36B-45D1-8E68-B2557D173A01}" dt="2025-11-04T11:14:40.200" v="69" actId="1035"/>
        <pc:sldMkLst>
          <pc:docMk/>
          <pc:sldMk cId="109857222" sldId="256"/>
        </pc:sldMkLst>
        <pc:spChg chg="add mod">
          <ac:chgData name="Anirudha R" userId="0810086d-6cd7-4224-90f1-a552785c16d7" providerId="ADAL" clId="{BB50BC70-A36B-45D1-8E68-B2557D173A01}" dt="2025-11-04T11:14:24.528" v="54" actId="1076"/>
          <ac:spMkLst>
            <pc:docMk/>
            <pc:sldMk cId="109857222" sldId="256"/>
            <ac:spMk id="2" creationId="{DED6FA91-57BC-1D33-7EC3-98B2EE7004DF}"/>
          </ac:spMkLst>
        </pc:spChg>
        <pc:spChg chg="add mod">
          <ac:chgData name="Anirudha R" userId="0810086d-6cd7-4224-90f1-a552785c16d7" providerId="ADAL" clId="{BB50BC70-A36B-45D1-8E68-B2557D173A01}" dt="2025-11-04T11:14:24.528" v="54" actId="1076"/>
          <ac:spMkLst>
            <pc:docMk/>
            <pc:sldMk cId="109857222" sldId="256"/>
            <ac:spMk id="3" creationId="{B1BB0E1E-C872-067B-0A7D-769BD13E2DCE}"/>
          </ac:spMkLst>
        </pc:spChg>
        <pc:spChg chg="mod">
          <ac:chgData name="Anirudha R" userId="0810086d-6cd7-4224-90f1-a552785c16d7" providerId="ADAL" clId="{BB50BC70-A36B-45D1-8E68-B2557D173A01}" dt="2025-11-04T11:14:24.528" v="54" actId="1076"/>
          <ac:spMkLst>
            <pc:docMk/>
            <pc:sldMk cId="109857222" sldId="256"/>
            <ac:spMk id="5" creationId="{C83B5CE8-84AB-DA9F-9436-564D7355A278}"/>
          </ac:spMkLst>
        </pc:spChg>
        <pc:spChg chg="mod">
          <ac:chgData name="Anirudha R" userId="0810086d-6cd7-4224-90f1-a552785c16d7" providerId="ADAL" clId="{BB50BC70-A36B-45D1-8E68-B2557D173A01}" dt="2025-11-04T11:14:24.528" v="54" actId="1076"/>
          <ac:spMkLst>
            <pc:docMk/>
            <pc:sldMk cId="109857222" sldId="256"/>
            <ac:spMk id="6" creationId="{74AA6302-8E45-C322-43C9-8DBE34DAC47E}"/>
          </ac:spMkLst>
        </pc:spChg>
        <pc:spChg chg="mod">
          <ac:chgData name="Anirudha R" userId="0810086d-6cd7-4224-90f1-a552785c16d7" providerId="ADAL" clId="{BB50BC70-A36B-45D1-8E68-B2557D173A01}" dt="2025-10-31T11:41:23.255" v="15" actId="1076"/>
          <ac:spMkLst>
            <pc:docMk/>
            <pc:sldMk cId="109857222" sldId="256"/>
            <ac:spMk id="7" creationId="{CFAC1CCD-F2AC-4C70-8527-74711EB02D2C}"/>
          </ac:spMkLst>
        </pc:spChg>
        <pc:spChg chg="mod">
          <ac:chgData name="Anirudha R" userId="0810086d-6cd7-4224-90f1-a552785c16d7" providerId="ADAL" clId="{BB50BC70-A36B-45D1-8E68-B2557D173A01}" dt="2025-10-31T11:41:23.255" v="15" actId="1076"/>
          <ac:spMkLst>
            <pc:docMk/>
            <pc:sldMk cId="109857222" sldId="256"/>
            <ac:spMk id="8" creationId="{54B62B7C-3B24-4966-8B7F-798504EA348F}"/>
          </ac:spMkLst>
        </pc:spChg>
        <pc:spChg chg="mod">
          <ac:chgData name="Anirudha R" userId="0810086d-6cd7-4224-90f1-a552785c16d7" providerId="ADAL" clId="{BB50BC70-A36B-45D1-8E68-B2557D173A01}" dt="2025-11-04T11:14:24.528" v="54" actId="1076"/>
          <ac:spMkLst>
            <pc:docMk/>
            <pc:sldMk cId="109857222" sldId="256"/>
            <ac:spMk id="17" creationId="{5C595C75-EBB1-6130-D6A6-715B64687B19}"/>
          </ac:spMkLst>
        </pc:spChg>
        <pc:spChg chg="mod">
          <ac:chgData name="Anirudha R" userId="0810086d-6cd7-4224-90f1-a552785c16d7" providerId="ADAL" clId="{BB50BC70-A36B-45D1-8E68-B2557D173A01}" dt="2025-10-31T11:41:53.414" v="19" actId="1076"/>
          <ac:spMkLst>
            <pc:docMk/>
            <pc:sldMk cId="109857222" sldId="256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5-10-31T11:42:12.731" v="23" actId="552"/>
          <ac:spMkLst>
            <pc:docMk/>
            <pc:sldMk cId="109857222" sldId="256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5-10-31T11:42:04.176" v="22" actId="404"/>
          <ac:spMkLst>
            <pc:docMk/>
            <pc:sldMk cId="109857222" sldId="256"/>
            <ac:spMk id="20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5-11-04T11:14:40.200" v="69" actId="1035"/>
          <ac:spMkLst>
            <pc:docMk/>
            <pc:sldMk cId="109857222" sldId="256"/>
            <ac:spMk id="21" creationId="{9101C7D4-1DF8-F8D2-CB03-AD4DD5E79C62}"/>
          </ac:spMkLst>
        </pc:spChg>
        <pc:spChg chg="mod">
          <ac:chgData name="Anirudha R" userId="0810086d-6cd7-4224-90f1-a552785c16d7" providerId="ADAL" clId="{BB50BC70-A36B-45D1-8E68-B2557D173A01}" dt="2025-11-04T11:14:40.200" v="69" actId="1035"/>
          <ac:spMkLst>
            <pc:docMk/>
            <pc:sldMk cId="109857222" sldId="256"/>
            <ac:spMk id="22" creationId="{85BC572A-C1F6-681C-A59D-7FC886BA8173}"/>
          </ac:spMkLst>
        </pc:spChg>
        <pc:spChg chg="mod">
          <ac:chgData name="Anirudha R" userId="0810086d-6cd7-4224-90f1-a552785c16d7" providerId="ADAL" clId="{BB50BC70-A36B-45D1-8E68-B2557D173A01}" dt="2025-10-31T11:42:12.731" v="23" actId="552"/>
          <ac:spMkLst>
            <pc:docMk/>
            <pc:sldMk cId="109857222" sldId="256"/>
            <ac:spMk id="23" creationId="{A5E4AA9F-80F9-D831-45AC-7791F8DABFEF}"/>
          </ac:spMkLst>
        </pc:spChg>
        <pc:spChg chg="mod">
          <ac:chgData name="Anirudha R" userId="0810086d-6cd7-4224-90f1-a552785c16d7" providerId="ADAL" clId="{BB50BC70-A36B-45D1-8E68-B2557D173A01}" dt="2025-11-04T11:14:40.200" v="69" actId="1035"/>
          <ac:spMkLst>
            <pc:docMk/>
            <pc:sldMk cId="109857222" sldId="256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5-11-04T11:14:40.200" v="69" actId="1035"/>
          <ac:spMkLst>
            <pc:docMk/>
            <pc:sldMk cId="109857222" sldId="256"/>
            <ac:spMk id="27" creationId="{8006B520-F577-8B33-8F21-540466C28F0E}"/>
          </ac:spMkLst>
        </pc:spChg>
        <pc:spChg chg="mod">
          <ac:chgData name="Anirudha R" userId="0810086d-6cd7-4224-90f1-a552785c16d7" providerId="ADAL" clId="{BB50BC70-A36B-45D1-8E68-B2557D173A01}" dt="2025-11-04T11:14:35.992" v="63" actId="1035"/>
          <ac:spMkLst>
            <pc:docMk/>
            <pc:sldMk cId="109857222" sldId="256"/>
            <ac:spMk id="28" creationId="{BAD4BF97-6501-CCAF-9301-5C66BF74DE01}"/>
          </ac:spMkLst>
        </pc:spChg>
        <pc:spChg chg="mod">
          <ac:chgData name="Anirudha R" userId="0810086d-6cd7-4224-90f1-a552785c16d7" providerId="ADAL" clId="{BB50BC70-A36B-45D1-8E68-B2557D173A01}" dt="2025-11-04T11:14:35.992" v="63" actId="1035"/>
          <ac:spMkLst>
            <pc:docMk/>
            <pc:sldMk cId="109857222" sldId="256"/>
            <ac:spMk id="29" creationId="{04ADB9CC-6036-5B9F-1356-02DA6F03F24B}"/>
          </ac:spMkLst>
        </pc:spChg>
        <pc:spChg chg="mod">
          <ac:chgData name="Anirudha R" userId="0810086d-6cd7-4224-90f1-a552785c16d7" providerId="ADAL" clId="{BB50BC70-A36B-45D1-8E68-B2557D173A01}" dt="2025-11-04T11:14:24.528" v="54" actId="1076"/>
          <ac:spMkLst>
            <pc:docMk/>
            <pc:sldMk cId="109857222" sldId="256"/>
            <ac:spMk id="31" creationId="{22CC7236-7F48-BE41-0B88-CD3EAEF98997}"/>
          </ac:spMkLst>
        </pc:spChg>
        <pc:spChg chg="mod">
          <ac:chgData name="Anirudha R" userId="0810086d-6cd7-4224-90f1-a552785c16d7" providerId="ADAL" clId="{BB50BC70-A36B-45D1-8E68-B2557D173A01}" dt="2025-11-04T11:14:35.992" v="63" actId="1035"/>
          <ac:spMkLst>
            <pc:docMk/>
            <pc:sldMk cId="109857222" sldId="256"/>
            <ac:spMk id="32" creationId="{0589ED7A-BBD9-150D-2670-17BE1D5394CC}"/>
          </ac:spMkLst>
        </pc:spChg>
        <pc:spChg chg="mod">
          <ac:chgData name="Anirudha R" userId="0810086d-6cd7-4224-90f1-a552785c16d7" providerId="ADAL" clId="{BB50BC70-A36B-45D1-8E68-B2557D173A01}" dt="2025-11-04T11:14:35.992" v="63" actId="1035"/>
          <ac:spMkLst>
            <pc:docMk/>
            <pc:sldMk cId="109857222" sldId="256"/>
            <ac:spMk id="33" creationId="{8CBBF31F-4A8F-E0D4-809E-63079D376848}"/>
          </ac:spMkLst>
        </pc:spChg>
        <pc:cxnChg chg="mod">
          <ac:chgData name="Anirudha R" userId="0810086d-6cd7-4224-90f1-a552785c16d7" providerId="ADAL" clId="{BB50BC70-A36B-45D1-8E68-B2557D173A01}" dt="2025-10-31T11:41:23.255" v="15" actId="1076"/>
          <ac:cxnSpMkLst>
            <pc:docMk/>
            <pc:sldMk cId="109857222" sldId="256"/>
            <ac:cxnSpMk id="10" creationId="{627CB218-C496-374F-C222-593DC0A956DC}"/>
          </ac:cxnSpMkLst>
        </pc:cxnChg>
        <pc:cxnChg chg="mod">
          <ac:chgData name="Anirudha R" userId="0810086d-6cd7-4224-90f1-a552785c16d7" providerId="ADAL" clId="{BB50BC70-A36B-45D1-8E68-B2557D173A01}" dt="2025-10-31T11:43:19.217" v="52" actId="1036"/>
          <ac:cxnSpMkLst>
            <pc:docMk/>
            <pc:sldMk cId="109857222" sldId="256"/>
            <ac:cxnSpMk id="13" creationId="{4CF4E5AC-B001-730F-634A-93A83F4E1AEC}"/>
          </ac:cxnSpMkLst>
        </pc:cxnChg>
      </pc:sldChg>
      <pc:sldMasterChg chg="del delSldLayout">
        <pc:chgData name="Anirudha R" userId="0810086d-6cd7-4224-90f1-a552785c16d7" providerId="ADAL" clId="{BB50BC70-A36B-45D1-8E68-B2557D173A01}" dt="2025-11-04T11:14:16.882" v="53" actId="700"/>
        <pc:sldMasterMkLst>
          <pc:docMk/>
          <pc:sldMasterMk cId="2460954070" sldId="2147483660"/>
        </pc:sldMasterMkLst>
        <pc:sldLayoutChg chg="del">
          <pc:chgData name="Anirudha R" userId="0810086d-6cd7-4224-90f1-a552785c16d7" providerId="ADAL" clId="{BB50BC70-A36B-45D1-8E68-B2557D173A01}" dt="2025-11-04T11:14:16.882" v="53" actId="700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Anirudha R" userId="0810086d-6cd7-4224-90f1-a552785c16d7" providerId="ADAL" clId="{BB50BC70-A36B-45D1-8E68-B2557D173A01}" dt="2025-11-04T11:14:16.882" v="53" actId="700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Anirudha R" userId="0810086d-6cd7-4224-90f1-a552785c16d7" providerId="ADAL" clId="{BB50BC70-A36B-45D1-8E68-B2557D173A01}" dt="2025-11-04T11:14:16.882" v="53" actId="700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Anirudha R" userId="0810086d-6cd7-4224-90f1-a552785c16d7" providerId="ADAL" clId="{BB50BC70-A36B-45D1-8E68-B2557D173A01}" dt="2025-11-04T11:14:16.882" v="53" actId="700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Anirudha R" userId="0810086d-6cd7-4224-90f1-a552785c16d7" providerId="ADAL" clId="{BB50BC70-A36B-45D1-8E68-B2557D173A01}" dt="2025-11-04T11:14:16.882" v="53" actId="700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Anirudha R" userId="0810086d-6cd7-4224-90f1-a552785c16d7" providerId="ADAL" clId="{BB50BC70-A36B-45D1-8E68-B2557D173A01}" dt="2025-11-04T11:14:16.882" v="53" actId="700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Anirudha R" userId="0810086d-6cd7-4224-90f1-a552785c16d7" providerId="ADAL" clId="{BB50BC70-A36B-45D1-8E68-B2557D173A01}" dt="2025-11-04T11:14:16.882" v="53" actId="700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Anirudha R" userId="0810086d-6cd7-4224-90f1-a552785c16d7" providerId="ADAL" clId="{BB50BC70-A36B-45D1-8E68-B2557D173A01}" dt="2025-11-04T11:14:16.882" v="53" actId="700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Anirudha R" userId="0810086d-6cd7-4224-90f1-a552785c16d7" providerId="ADAL" clId="{BB50BC70-A36B-45D1-8E68-B2557D173A01}" dt="2025-11-04T11:14:16.882" v="53" actId="700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Anirudha R" userId="0810086d-6cd7-4224-90f1-a552785c16d7" providerId="ADAL" clId="{BB50BC70-A36B-45D1-8E68-B2557D173A01}" dt="2025-11-04T11:14:16.882" v="53" actId="700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Anirudha R" userId="0810086d-6cd7-4224-90f1-a552785c16d7" providerId="ADAL" clId="{BB50BC70-A36B-45D1-8E68-B2557D173A01}" dt="2025-11-04T11:14:16.882" v="53" actId="700"/>
          <pc:sldLayoutMkLst>
            <pc:docMk/>
            <pc:sldMasterMk cId="2460954070" sldId="2147483660"/>
            <pc:sldLayoutMk cId="3479445657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2037145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1587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40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96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323629" y="2442177"/>
            <a:ext cx="3673102" cy="359329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Software implemented a unified Salesforce Sales Cloud and CPQ solution, merging two Salesforce instances into one cohesive platform. Automated workflows, enhanced visibility, and integrated tools such as </a:t>
            </a:r>
            <a:r>
              <a:rPr lang="en-US" sz="12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DocuSign</a:t>
            </a: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improved efficiency and customer experience.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>
              <a:buFont typeface="Arial"/>
              <a:buChar char="•"/>
            </a:pPr>
            <a:endParaRPr lang="en-US" sz="11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Complete user migration and Salesforce org consolidation with unified sales process implementation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Intelligent lead automation for assignment and conversion, eliminating manual intervention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Experience cloud transformation using Site Builder for superior product catalog and service visibility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End-to-end automated service contract generation directly from opportunities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DocuSign</a:t>
            </a: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integration enabling secure electronic contract execution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Comprehensive management and user-level reports and dashboards for performance tracking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387193" y="2442177"/>
            <a:ext cx="2500005" cy="342401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operational efficiency and productivity through single org consolidation with streamlined lead-to-contract processes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Elevated customer experience with Experience Cloud case tracking capabilities and transparent service visibility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Seamless electronic contract signing through DocuSign integration, reducing turnaround time and improving customer convenience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100% data migration accuracy using SQL Data Loader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Shorter sales cycle achieved through intelligent lead automation and unified workflows </a:t>
            </a: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584831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8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621764"/>
            <a:ext cx="63520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TMT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584831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23609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191962" y="25131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128398" y="25131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44217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785105" y="27885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50489" y="3288061"/>
            <a:ext cx="2306510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Post-acquisition disparate IT systems creating operational silos and limiting revenue growth potential </a:t>
            </a:r>
            <a:endParaRPr lang="en-US" sz="16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785104" y="3288061"/>
            <a:ext cx="2231893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Manual lead conversion processes consuming excessive time across dual Salesforce environments </a:t>
            </a:r>
            <a:endParaRPr lang="en-US" sz="16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50489" y="4409946"/>
            <a:ext cx="2145781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Underutilized Experience Cloud limiting customer self-service capabilities and product visibility </a:t>
            </a:r>
            <a:endParaRPr lang="en-US" sz="16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50489" y="392473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50489" y="27885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2785105" y="4409946"/>
            <a:ext cx="2145781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Time-intensive manual contract creation in both organizations reducing sales productivity </a:t>
            </a:r>
            <a:endParaRPr lang="en-US" sz="16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2785105" y="392473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28" name="TextBox 100">
            <a:extLst>
              <a:ext uri="{FF2B5EF4-FFF2-40B4-BE49-F238E27FC236}">
                <a16:creationId xmlns:a16="http://schemas.microsoft.com/office/drawing/2014/main" id="{BAD4BF97-6501-CCAF-9301-5C66BF74DE01}"/>
              </a:ext>
            </a:extLst>
          </p:cNvPr>
          <p:cNvSpPr txBox="1"/>
          <p:nvPr/>
        </p:nvSpPr>
        <p:spPr>
          <a:xfrm>
            <a:off x="350489" y="5576622"/>
            <a:ext cx="2145781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Absence of unified agent performance metrics preventing effective resource optimization and management oversight </a:t>
            </a:r>
            <a:endParaRPr lang="en-US" sz="16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ADB9CC-6036-5B9F-1356-02DA6F03F24B}"/>
              </a:ext>
            </a:extLst>
          </p:cNvPr>
          <p:cNvSpPr/>
          <p:nvPr/>
        </p:nvSpPr>
        <p:spPr>
          <a:xfrm>
            <a:off x="350489" y="509515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sp>
        <p:nvSpPr>
          <p:cNvPr id="31" name="TextBox 2">
            <a:extLst>
              <a:ext uri="{FF2B5EF4-FFF2-40B4-BE49-F238E27FC236}">
                <a16:creationId xmlns:a16="http://schemas.microsoft.com/office/drawing/2014/main" id="{22CC7236-7F48-BE41-0B88-CD3EAEF98997}"/>
              </a:ext>
            </a:extLst>
          </p:cNvPr>
          <p:cNvSpPr txBox="1"/>
          <p:nvPr/>
        </p:nvSpPr>
        <p:spPr>
          <a:xfrm>
            <a:off x="2536375" y="1635363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Headquarter</a:t>
            </a:r>
          </a:p>
          <a:p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Manchester</a:t>
            </a:r>
          </a:p>
        </p:txBody>
      </p:sp>
      <p:sp>
        <p:nvSpPr>
          <p:cNvPr id="32" name="TextBox 100">
            <a:extLst>
              <a:ext uri="{FF2B5EF4-FFF2-40B4-BE49-F238E27FC236}">
                <a16:creationId xmlns:a16="http://schemas.microsoft.com/office/drawing/2014/main" id="{0589ED7A-BBD9-150D-2670-17BE1D5394CC}"/>
              </a:ext>
            </a:extLst>
          </p:cNvPr>
          <p:cNvSpPr txBox="1"/>
          <p:nvPr/>
        </p:nvSpPr>
        <p:spPr>
          <a:xfrm>
            <a:off x="2785105" y="5576622"/>
            <a:ext cx="2145781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Legacy workflow and process builders requiring modernization to support business scalability </a:t>
            </a:r>
            <a:endParaRPr lang="en-US" sz="16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8CBBF31F-4A8F-E0D4-809E-63079D376848}"/>
              </a:ext>
            </a:extLst>
          </p:cNvPr>
          <p:cNvSpPr/>
          <p:nvPr/>
        </p:nvSpPr>
        <p:spPr>
          <a:xfrm>
            <a:off x="2785105" y="509515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6</a:t>
            </a:r>
          </a:p>
        </p:txBody>
      </p:sp>
      <p:sp>
        <p:nvSpPr>
          <p:cNvPr id="2" name="TextBox 3">
            <a:extLst>
              <a:ext uri="{FF2B5EF4-FFF2-40B4-BE49-F238E27FC236}">
                <a16:creationId xmlns:a16="http://schemas.microsoft.com/office/drawing/2014/main" id="{DED6FA91-57BC-1D33-7EC3-98B2EE7004DF}"/>
              </a:ext>
            </a:extLst>
          </p:cNvPr>
          <p:cNvSpPr txBox="1"/>
          <p:nvPr/>
        </p:nvSpPr>
        <p:spPr>
          <a:xfrm>
            <a:off x="350488" y="928080"/>
            <a:ext cx="10165093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UK-based public cybersecurity and information assurance company. It specializes in services like software escrow, cybersecurity consulting, and managed services. 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3" name="TextBox 117">
            <a:extLst>
              <a:ext uri="{FF2B5EF4-FFF2-40B4-BE49-F238E27FC236}">
                <a16:creationId xmlns:a16="http://schemas.microsoft.com/office/drawing/2014/main" id="{B1BB0E1E-C872-067B-0A7D-769BD13E2DCE}"/>
              </a:ext>
            </a:extLst>
          </p:cNvPr>
          <p:cNvSpPr txBox="1"/>
          <p:nvPr/>
        </p:nvSpPr>
        <p:spPr>
          <a:xfrm>
            <a:off x="274322" y="105302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Bridging digital divides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1721f182072490391d82b82228ed51e6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e78b6b718e5dd67bf911665085dd6eb1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Props1.xml><?xml version="1.0" encoding="utf-8"?>
<ds:datastoreItem xmlns:ds="http://schemas.openxmlformats.org/officeDocument/2006/customXml" ds:itemID="{54F9DAD6-9698-437F-A2BD-DC0CE405E9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4D9021-CF89-4944-B430-F396457410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0B55D4-6532-406D-A055-8324EDCC5A1D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272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28</cp:revision>
  <dcterms:created xsi:type="dcterms:W3CDTF">2025-10-30T07:03:16Z</dcterms:created>
  <dcterms:modified xsi:type="dcterms:W3CDTF">2025-11-04T11:14:42Z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