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1-07T04:28:44.360" v="331" actId="1076"/>
      <pc:docMkLst>
        <pc:docMk/>
      </pc:docMkLst>
      <pc:sldChg chg="addSp delSp modSp mod">
        <pc:chgData name="Anirudha R" userId="0810086d-6cd7-4224-90f1-a552785c16d7" providerId="ADAL" clId="{BB50BC70-A36B-45D1-8E68-B2557D173A01}" dt="2026-01-07T04:28:44.360" v="331" actId="1076"/>
        <pc:sldMkLst>
          <pc:docMk/>
          <pc:sldMk cId="109857222" sldId="256"/>
        </pc:sldMkLst>
        <pc:spChg chg="add mod">
          <ac:chgData name="Anirudha R" userId="0810086d-6cd7-4224-90f1-a552785c16d7" providerId="ADAL" clId="{BB50BC70-A36B-45D1-8E68-B2557D173A01}" dt="2026-01-07T04:26:31.475" v="286" actId="14100"/>
          <ac:spMkLst>
            <pc:docMk/>
            <pc:sldMk cId="109857222" sldId="256"/>
            <ac:spMk id="2" creationId="{BBD12EFF-9F1F-759B-6894-4580B46FC813}"/>
          </ac:spMkLst>
        </pc:spChg>
        <pc:spChg chg="add mod">
          <ac:chgData name="Anirudha R" userId="0810086d-6cd7-4224-90f1-a552785c16d7" providerId="ADAL" clId="{BB50BC70-A36B-45D1-8E68-B2557D173A01}" dt="2026-01-07T04:28:44.360" v="331" actId="1076"/>
          <ac:spMkLst>
            <pc:docMk/>
            <pc:sldMk cId="109857222" sldId="256"/>
            <ac:spMk id="3" creationId="{F369923F-3092-50BD-579D-9C0A6D229133}"/>
          </ac:spMkLst>
        </pc:spChg>
        <pc:spChg chg="add del mod">
          <ac:chgData name="Anirudha R" userId="0810086d-6cd7-4224-90f1-a552785c16d7" providerId="ADAL" clId="{BB50BC70-A36B-45D1-8E68-B2557D173A01}" dt="2026-01-07T04:26:22.352" v="284" actId="207"/>
          <ac:spMkLst>
            <pc:docMk/>
            <pc:sldMk cId="109857222" sldId="256"/>
            <ac:spMk id="4" creationId="{E229E25B-83E5-F133-4B68-46932CC4844B}"/>
          </ac:spMkLst>
        </pc:spChg>
        <pc:spChg chg="del mod">
          <ac:chgData name="Anirudha R" userId="0810086d-6cd7-4224-90f1-a552785c16d7" providerId="ADAL" clId="{BB50BC70-A36B-45D1-8E68-B2557D173A01}" dt="2026-01-07T04:27:53.151" v="314" actId="478"/>
          <ac:spMkLst>
            <pc:docMk/>
            <pc:sldMk cId="109857222" sldId="256"/>
            <ac:spMk id="5" creationId="{C83B5CE8-84AB-DA9F-9436-564D7355A278}"/>
          </ac:spMkLst>
        </pc:spChg>
        <pc:spChg chg="add mod">
          <ac:chgData name="Anirudha R" userId="0810086d-6cd7-4224-90f1-a552785c16d7" providerId="ADAL" clId="{BB50BC70-A36B-45D1-8E68-B2557D173A01}" dt="2026-01-07T04:28:35.195" v="329" actId="1076"/>
          <ac:spMkLst>
            <pc:docMk/>
            <pc:sldMk cId="109857222" sldId="256"/>
            <ac:spMk id="6" creationId="{54A9DC92-E81D-AB26-054D-54FDD60E43BF}"/>
          </ac:spMkLst>
        </pc:spChg>
        <pc:spChg chg="add del 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7" creationId="{CFAC1CCD-F2AC-4C70-8527-74711EB02D2C}"/>
          </ac:spMkLst>
        </pc:spChg>
        <pc:spChg chg="add mod">
          <ac:chgData name="Anirudha R" userId="0810086d-6cd7-4224-90f1-a552785c16d7" providerId="ADAL" clId="{BB50BC70-A36B-45D1-8E68-B2557D173A01}" dt="2026-01-07T04:28:35.195" v="329" actId="1076"/>
          <ac:spMkLst>
            <pc:docMk/>
            <pc:sldMk cId="109857222" sldId="256"/>
            <ac:spMk id="9" creationId="{04FE3DF9-4324-B42B-B6AB-5F236A47BF98}"/>
          </ac:spMkLst>
        </pc:spChg>
        <pc:spChg chg="mod">
          <ac:chgData name="Anirudha R" userId="0810086d-6cd7-4224-90f1-a552785c16d7" providerId="ADAL" clId="{BB50BC70-A36B-45D1-8E68-B2557D173A01}" dt="2026-01-07T04:26:10.173" v="282"/>
          <ac:spMkLst>
            <pc:docMk/>
            <pc:sldMk cId="109857222" sldId="256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6-01-07T04:28:22.141" v="325" actId="1076"/>
          <ac:spMkLst>
            <pc:docMk/>
            <pc:sldMk cId="109857222" sldId="256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6-01-07T04:28:25.437" v="326" actId="14100"/>
          <ac:spMkLst>
            <pc:docMk/>
            <pc:sldMk cId="109857222" sldId="256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6-01-07T04:28:22.141" v="325" actId="1076"/>
          <ac:spMkLst>
            <pc:docMk/>
            <pc:sldMk cId="109857222" sldId="256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6-01-05T05:12:55.393" v="276" actId="1076"/>
          <ac:spMkLst>
            <pc:docMk/>
            <pc:sldMk cId="109857222" sldId="256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6-01-07T04:28:32.290" v="328" actId="1076"/>
          <ac:spMkLst>
            <pc:docMk/>
            <pc:sldMk cId="109857222" sldId="256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6-01-07T04:28:32.290" v="328" actId="1076"/>
          <ac:spMkLst>
            <pc:docMk/>
            <pc:sldMk cId="109857222" sldId="256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6-01-07T04:28:32.290" v="328" actId="1076"/>
          <ac:spMkLst>
            <pc:docMk/>
            <pc:sldMk cId="109857222" sldId="256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6-01-07T04:28:32.290" v="328" actId="1076"/>
          <ac:spMkLst>
            <pc:docMk/>
            <pc:sldMk cId="109857222" sldId="256"/>
            <ac:spMk id="29" creationId="{04ADB9CC-6036-5B9F-1356-02DA6F03F24B}"/>
          </ac:spMkLst>
        </pc:spChg>
        <pc:picChg chg="add del">
          <ac:chgData name="Anirudha R" userId="0810086d-6cd7-4224-90f1-a552785c16d7" providerId="ADAL" clId="{BB50BC70-A36B-45D1-8E68-B2557D173A01}" dt="2026-01-07T04:27:43.474" v="308" actId="22"/>
          <ac:picMkLst>
            <pc:docMk/>
            <pc:sldMk cId="109857222" sldId="256"/>
            <ac:picMk id="11" creationId="{D45681C8-D329-E276-F78B-F5BF2BC86350}"/>
          </ac:picMkLst>
        </pc:picChg>
        <pc:cxnChg chg="add del mod">
          <ac:chgData name="Anirudha R" userId="0810086d-6cd7-4224-90f1-a552785c16d7" providerId="ADAL" clId="{BB50BC70-A36B-45D1-8E68-B2557D173A01}" dt="2026-01-07T04:27:54.605" v="315" actId="478"/>
          <ac:cxnSpMkLst>
            <pc:docMk/>
            <pc:sldMk cId="109857222" sldId="256"/>
            <ac:cxnSpMk id="8" creationId="{3A626B89-A3F6-7BAF-DBB5-B93FF93AC32C}"/>
          </ac:cxnSpMkLst>
        </pc:cxnChg>
        <pc:cxnChg chg="add del">
          <ac:chgData name="Anirudha R" userId="0810086d-6cd7-4224-90f1-a552785c16d7" providerId="ADAL" clId="{BB50BC70-A36B-45D1-8E68-B2557D173A01}" dt="2025-12-10T10:20:06.378" v="62" actId="478"/>
          <ac:cxnSpMkLst>
            <pc:docMk/>
            <pc:sldMk cId="109857222" sldId="256"/>
            <ac:cxnSpMk id="13" creationId="{4CF4E5AC-B001-730F-634A-93A83F4E1AEC}"/>
          </ac:cxnSpMkLst>
        </pc:cxnChg>
        <pc:cxnChg chg="mod">
          <ac:chgData name="Anirudha R" userId="0810086d-6cd7-4224-90f1-a552785c16d7" providerId="ADAL" clId="{BB50BC70-A36B-45D1-8E68-B2557D173A01}" dt="2026-01-07T04:28:18.936" v="324" actId="1076"/>
          <ac:cxnSpMkLst>
            <pc:docMk/>
            <pc:sldMk cId="109857222" sldId="256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9670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8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2141" y="1146647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Transforming contractor-focused retail with a unified, intelligent digital core.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422141" y="1651742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363974"/>
            <a:ext cx="1169742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Building a smarter backbone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315161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6145530" y="2634743"/>
            <a:ext cx="0" cy="337147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22141" y="2582205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342276" y="29285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22141" y="3428089"/>
            <a:ext cx="250753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ERP limited scalability and slowed workflows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342276" y="3428089"/>
            <a:ext cx="239064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finance and procurement processes caused delays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422141" y="29285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419735" y="4572011"/>
            <a:ext cx="2681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automation restricted real-time and predictive insights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419735" y="409837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3342276" y="4572011"/>
            <a:ext cx="238824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On-prem infrastructure increased maintenance burden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3344682" y="409837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D12EFF-9F1F-759B-6894-4580B46FC813}"/>
              </a:ext>
            </a:extLst>
          </p:cNvPr>
          <p:cNvSpPr txBox="1"/>
          <p:nvPr/>
        </p:nvSpPr>
        <p:spPr>
          <a:xfrm>
            <a:off x="1481637" y="1607793"/>
            <a:ext cx="10418987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contractor-focused retail division partnered with Sonata Software to replace legacy systems with Dynamics 365, enabling automation, real-time visibility, and a scalable digital foundation for modern retail operations.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TextBox 26">
            <a:extLst>
              <a:ext uri="{FF2B5EF4-FFF2-40B4-BE49-F238E27FC236}">
                <a16:creationId xmlns:a16="http://schemas.microsoft.com/office/drawing/2014/main" id="{F369923F-3092-50BD-579D-9C0A6D229133}"/>
              </a:ext>
            </a:extLst>
          </p:cNvPr>
          <p:cNvSpPr txBox="1"/>
          <p:nvPr/>
        </p:nvSpPr>
        <p:spPr>
          <a:xfrm>
            <a:off x="6691130" y="2582205"/>
            <a:ext cx="3216004" cy="268535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migrated from the client from AX 2009 to Microsoft Dynamics 365 Finance &amp; Operations, unifying financial, tax, procurement, sourcing, and cash management processes in a cloud environment. Power BI delivered real-time reporting, while Microsoft Copilot enabled predictive automation and intelligent recommendations. Leveraging out-of-the-box capabilities minimized customizations and technical debt. A phased rollout across 14 stores ensures smooth adoption—creating a scalable, future-ready digital core for contractor-focused retail.</a:t>
            </a:r>
          </a:p>
        </p:txBody>
      </p:sp>
      <p:sp>
        <p:nvSpPr>
          <p:cNvPr id="6" name="TextBox 100">
            <a:extLst>
              <a:ext uri="{FF2B5EF4-FFF2-40B4-BE49-F238E27FC236}">
                <a16:creationId xmlns:a16="http://schemas.microsoft.com/office/drawing/2014/main" id="{54A9DC92-E81D-AB26-054D-54FDD60E43BF}"/>
              </a:ext>
            </a:extLst>
          </p:cNvPr>
          <p:cNvSpPr txBox="1"/>
          <p:nvPr/>
        </p:nvSpPr>
        <p:spPr>
          <a:xfrm>
            <a:off x="982967" y="5293388"/>
            <a:ext cx="235930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Needed a cloud ERP to support evolving contractor service models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4FE3DF9-4324-B42B-B6AB-5F236A47BF98}"/>
              </a:ext>
            </a:extLst>
          </p:cNvPr>
          <p:cNvSpPr/>
          <p:nvPr/>
        </p:nvSpPr>
        <p:spPr>
          <a:xfrm>
            <a:off x="419735" y="526820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f8b53c-8b8c-4c4c-bd1a-ed98c5bb43d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723AD9B8010F4FA97B4F355E22E99C" ma:contentTypeVersion="8" ma:contentTypeDescription="Create a new document." ma:contentTypeScope="" ma:versionID="3631cd8260ae17044e30c0ef793a4cf9">
  <xsd:schema xmlns:xsd="http://www.w3.org/2001/XMLSchema" xmlns:xs="http://www.w3.org/2001/XMLSchema" xmlns:p="http://schemas.microsoft.com/office/2006/metadata/properties" xmlns:ns2="b1f8b53c-8b8c-4c4c-bd1a-ed98c5bb43d7" targetNamespace="http://schemas.microsoft.com/office/2006/metadata/properties" ma:root="true" ma:fieldsID="12955f76ea5459f068db32d7a2124f97" ns2:_="">
    <xsd:import namespace="b1f8b53c-8b8c-4c4c-bd1a-ed98c5bb43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f8b53c-8b8c-4c4c-bd1a-ed98c5bb4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3ED9FA-423D-448A-8766-41B0469E35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3F4331-33DA-47F8-BA4D-F56A7A531DA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5988AE9A-234C-450E-ABF6-A68C86504B0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176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2025-10-30T05:33:55Z</dcterms:created>
  <dcterms:modified xsi:type="dcterms:W3CDTF">2026-01-07T04:28:47Z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0x0101002B723AD9B8010F4FA97B4F355E22E99C</vt:lpwstr>
  </property>
  <property fmtid="{D5CDD505-2E9C-101B-9397-08002B2CF9AE}" pid="3" name="MediaServiceImageTags">
    <vt:lpwstr/>
  </property>
</Properties>
</file>