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66AA25C-E859-833D-DC36-A3E34F651B00}"/>
    <pc:docChg chg="addSld delSld modSld">
      <pc:chgData name="Poojitha Jayadevan" userId="S::poojitha.j@sonata-software.com::cf5319fc-0ad7-4490-82c9-00b9087f3f27" providerId="AD" clId="Web-{166AA25C-E859-833D-DC36-A3E34F651B00}" dt="2026-03-10T12:31:11.708" v="127" actId="20577"/>
      <pc:docMkLst>
        <pc:docMk/>
      </pc:docMkLst>
      <pc:sldChg chg="addSp modSp add">
        <pc:chgData name="Poojitha Jayadevan" userId="S::poojitha.j@sonata-software.com::cf5319fc-0ad7-4490-82c9-00b9087f3f27" providerId="AD" clId="Web-{166AA25C-E859-833D-DC36-A3E34F651B00}" dt="2026-03-10T12:31:11.708" v="127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166AA25C-E859-833D-DC36-A3E34F651B00}" dt="2026-03-10T12:26:37.031" v="6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9.005" v="1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5.833" v="14" actId="20577"/>
          <ac:spMkLst>
            <pc:docMk/>
            <pc:sldMk cId="3829577066" sldId="263"/>
            <ac:spMk id="4" creationId="{30734A40-18E8-6CE4-60E0-08E9B11C13E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0.484" v="78" actId="20577"/>
          <ac:spMkLst>
            <pc:docMk/>
            <pc:sldMk cId="3829577066" sldId="263"/>
            <ac:spMk id="5" creationId="{1E472F88-B2DA-3940-C94B-BED80FD8B5A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781" v="75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1:11.708" v="127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59" v="56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0:17.097" v="109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06" v="58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37" v="60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21" v="59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68" v="61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05.192" v="7" actId="2057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90" v="57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84" v="62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99" v="63" actId="1076"/>
          <ac:spMkLst>
            <pc:docMk/>
            <pc:sldMk cId="3829577066" sldId="263"/>
            <ac:spMk id="189" creationId="{B47CE127-65D0-9E25-D0FF-24F6E7487DE2}"/>
          </ac:spMkLst>
        </pc:spChg>
        <pc:cxnChg chg="mod">
          <ac:chgData name="Poojitha Jayadevan" userId="S::poojitha.j@sonata-software.com::cf5319fc-0ad7-4490-82c9-00b9087f3f27" providerId="AD" clId="Web-{166AA25C-E859-833D-DC36-A3E34F651B00}" dt="2026-03-10T12:26:36.843" v="55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4-09T07:11:12.067" v="363" actId="20577"/>
      <pc:docMkLst>
        <pc:docMk/>
      </pc:docMkLst>
      <pc:sldChg chg="addSp delSp modSp mod">
        <pc:chgData name="Anirudha R" userId="0810086d-6cd7-4224-90f1-a552785c16d7" providerId="ADAL" clId="{BB50BC70-A36B-45D1-8E68-B2557D173A01}" dt="2026-04-09T07:11:12.067" v="363" actId="20577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3-13T10:15:50.735" v="23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4-09T07:08:35.849" v="241" actId="14100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3-13T05:36:09.278" v="77" actId="1076"/>
          <ac:spMkLst>
            <pc:docMk/>
            <pc:sldMk cId="3829577066" sldId="263"/>
            <ac:spMk id="4" creationId="{30734A40-18E8-6CE4-60E0-08E9B11C13EB}"/>
          </ac:spMkLst>
        </pc:spChg>
        <pc:spChg chg="del mod">
          <ac:chgData name="Anirudha R" userId="0810086d-6cd7-4224-90f1-a552785c16d7" providerId="ADAL" clId="{BB50BC70-A36B-45D1-8E68-B2557D173A01}" dt="2026-04-09T07:09:00.662" v="252" actId="478"/>
          <ac:spMkLst>
            <pc:docMk/>
            <pc:sldMk cId="3829577066" sldId="263"/>
            <ac:spMk id="5" creationId="{1E472F88-B2DA-3940-C94B-BED80FD8B5AB}"/>
          </ac:spMkLst>
        </pc:spChg>
        <pc:spChg chg="del mod">
          <ac:chgData name="Anirudha R" userId="0810086d-6cd7-4224-90f1-a552785c16d7" providerId="ADAL" clId="{BB50BC70-A36B-45D1-8E68-B2557D173A01}" dt="2026-04-09T07:09:00.662" v="252" actId="478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Anirudha R" userId="0810086d-6cd7-4224-90f1-a552785c16d7" providerId="ADAL" clId="{BB50BC70-A36B-45D1-8E68-B2557D173A01}" dt="2026-04-09T07:11:12.067" v="363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Anirudha R" userId="0810086d-6cd7-4224-90f1-a552785c16d7" providerId="ADAL" clId="{BB50BC70-A36B-45D1-8E68-B2557D173A01}" dt="2026-04-09T07:10:30.350" v="316" actId="14100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4-09T07:08:43.217" v="244" actId="20577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4-09T07:08:58.518" v="251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4-09T07:08:54.118" v="250" actId="14100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4-09T07:09:07.510" v="255" actId="14100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4-09T07:08:26.783" v="23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3-13T05:35:21.104" v="60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Anirudha R" userId="0810086d-6cd7-4224-90f1-a552785c16d7" providerId="ADAL" clId="{BB50BC70-A36B-45D1-8E68-B2557D173A01}" dt="2026-03-13T10:15:44.963" v="233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89" creationId="{B47CE127-65D0-9E25-D0FF-24F6E7487DE2}"/>
          </ac:spMkLst>
        </pc:spChg>
        <pc:grpChg chg="add del mod">
          <ac:chgData name="Anirudha R" userId="0810086d-6cd7-4224-90f1-a552785c16d7" providerId="ADAL" clId="{BB50BC70-A36B-45D1-8E68-B2557D173A01}" dt="2026-04-09T07:09:10.063" v="258" actId="165"/>
          <ac:grpSpMkLst>
            <pc:docMk/>
            <pc:sldMk cId="3829577066" sldId="263"/>
            <ac:grpSpMk id="6" creationId="{6F7FFA43-CF86-23B7-0782-244328B3C23E}"/>
          </ac:grpSpMkLst>
        </pc:grpChg>
        <pc:cxnChg chg="add mod topLvl">
          <ac:chgData name="Anirudha R" userId="0810086d-6cd7-4224-90f1-a552785c16d7" providerId="ADAL" clId="{BB50BC70-A36B-45D1-8E68-B2557D173A01}" dt="2026-04-09T07:09:10.063" v="258" actId="165"/>
          <ac:cxnSpMkLst>
            <pc:docMk/>
            <pc:sldMk cId="3829577066" sldId="263"/>
            <ac:cxnSpMk id="11" creationId="{DA2F1A77-0D3F-3577-7286-1A963E01FAE4}"/>
          </ac:cxnSpMkLst>
        </pc:cxnChg>
        <pc:cxnChg chg="mod topLvl">
          <ac:chgData name="Anirudha R" userId="0810086d-6cd7-4224-90f1-a552785c16d7" providerId="ADAL" clId="{BB50BC70-A36B-45D1-8E68-B2557D173A01}" dt="2026-04-09T07:09:12.348" v="259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1156462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370811" y="1819009"/>
            <a:ext cx="3770111" cy="43473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leveraged its deep expertise in legacy Microsoft ERP environments to execute a structured migration to Dynamics 365 Finance &amp; Operations, delivering a cloud-based, contractor-ready platform with minimal customization and strong change management support.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Migrated from AX 2009 to Dynamics 365 F&amp;O, drawing on legacy platform expertise for a seamless transition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financials, tax, procurement, sourcing, and cash management into a single unified ERP system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out-of-the-box D365 capabilities with minimal customization to ensure scalability and ease of maintenance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Eliminated dependency on costly on-premise hardware through full cloud deployment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Rolled out the platform across 14 stores with structured change management and user adoption support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real-time dashboards via Power BI and integrated Microsoft Copilot for predictive forecasting and process automation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533108" y="1819009"/>
            <a:ext cx="2384572" cy="42550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Delivered a future-ready ERP foundation capable of supporting incremental Microsoft retail and distribution updates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business agility and scalability for contractor-focused retail operations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decision-making through real-time dashboards and improved data visibility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operational innovation through Microsoft Copilot integration for predictive insights and automation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IT burden b eliminating dependence on on-premise hardware and associated maintenance overhead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27113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Building blocks of digital success​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81900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736096"/>
            <a:ext cx="219007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Outdated legacy ERP (AX 2009) with limited scalability and agility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736096"/>
            <a:ext cx="209184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Minimal automation leading to inefficiencies across finance and procurement operations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4051519"/>
            <a:ext cx="230373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Heavy reliance on manual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processes with no real-time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visibility into business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performance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6" y="4051519"/>
            <a:ext cx="209184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Costly on-premise hardware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maintenance and upgrades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straining IT resources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5663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5663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1154279"/>
            <a:ext cx="984408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US-based California-headquartered retailer in the contractor services segment of retail and distribution, specializing in building materials and supplies, and part of a global home improvement group with approximately $157B in revenue.​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199518" y="1889951"/>
            <a:ext cx="0" cy="4033778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337016" y="1889951"/>
            <a:ext cx="0" cy="4033778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297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2026-04-09T07:11:15Z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