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75" d="100"/>
          <a:sy n="75" d="100"/>
        </p:scale>
        <p:origin x="672"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ojitha Jayadevan" userId="S::poojitha.j@sonata-software.com::cf5319fc-0ad7-4490-82c9-00b9087f3f27" providerId="AD" clId="Web-{CFA53C47-BF66-E2A1-F2D3-2192FC3D332E}"/>
    <pc:docChg chg="modSld">
      <pc:chgData name="Poojitha Jayadevan" userId="S::poojitha.j@sonata-software.com::cf5319fc-0ad7-4490-82c9-00b9087f3f27" providerId="AD" clId="Web-{CFA53C47-BF66-E2A1-F2D3-2192FC3D332E}" dt="2025-10-30T05:38:31.517" v="111" actId="20577"/>
      <pc:docMkLst>
        <pc:docMk/>
      </pc:docMkLst>
      <pc:sldChg chg="addSp delSp modSp">
        <pc:chgData name="Poojitha Jayadevan" userId="S::poojitha.j@sonata-software.com::cf5319fc-0ad7-4490-82c9-00b9087f3f27" providerId="AD" clId="Web-{CFA53C47-BF66-E2A1-F2D3-2192FC3D332E}" dt="2025-10-30T05:38:31.517" v="111" actId="20577"/>
        <pc:sldMkLst>
          <pc:docMk/>
          <pc:sldMk cId="109857222" sldId="256"/>
        </pc:sldMkLst>
      </pc:sldChg>
    </pc:docChg>
  </pc:docChgLst>
  <pc:docChgLst>
    <pc:chgData name="Anirudha R" userId="0810086d-6cd7-4224-90f1-a552785c16d7" providerId="ADAL" clId="{BB50BC70-A36B-45D1-8E68-B2557D173A01}"/>
    <pc:docChg chg="undo custSel modSld">
      <pc:chgData name="Anirudha R" userId="0810086d-6cd7-4224-90f1-a552785c16d7" providerId="ADAL" clId="{BB50BC70-A36B-45D1-8E68-B2557D173A01}" dt="2025-12-10T10:28:05.852" v="159" actId="1076"/>
      <pc:docMkLst>
        <pc:docMk/>
      </pc:docMkLst>
      <pc:sldChg chg="addSp delSp modSp mod">
        <pc:chgData name="Anirudha R" userId="0810086d-6cd7-4224-90f1-a552785c16d7" providerId="ADAL" clId="{BB50BC70-A36B-45D1-8E68-B2557D173A01}" dt="2025-12-10T10:28:05.852" v="159" actId="1076"/>
        <pc:sldMkLst>
          <pc:docMk/>
          <pc:sldMk cId="109857222" sldId="256"/>
        </pc:sldMkLst>
        <pc:spChg chg="add mod">
          <ac:chgData name="Anirudha R" userId="0810086d-6cd7-4224-90f1-a552785c16d7" providerId="ADAL" clId="{BB50BC70-A36B-45D1-8E68-B2557D173A01}" dt="2025-12-10T10:27:03.252" v="145"/>
          <ac:spMkLst>
            <pc:docMk/>
            <pc:sldMk cId="109857222" sldId="256"/>
            <ac:spMk id="2" creationId="{BBD12EFF-9F1F-759B-6894-4580B46FC813}"/>
          </ac:spMkLst>
        </pc:spChg>
        <pc:spChg chg="add del mod">
          <ac:chgData name="Anirudha R" userId="0810086d-6cd7-4224-90f1-a552785c16d7" providerId="ADAL" clId="{BB50BC70-A36B-45D1-8E68-B2557D173A01}" dt="2025-12-10T10:25:12.773" v="132" actId="478"/>
          <ac:spMkLst>
            <pc:docMk/>
            <pc:sldMk cId="109857222" sldId="256"/>
            <ac:spMk id="3" creationId="{91B68152-355E-2709-8082-D05452230195}"/>
          </ac:spMkLst>
        </pc:spChg>
        <pc:spChg chg="mod">
          <ac:chgData name="Anirudha R" userId="0810086d-6cd7-4224-90f1-a552785c16d7" providerId="ADAL" clId="{BB50BC70-A36B-45D1-8E68-B2557D173A01}" dt="2025-12-10T10:26:57.074" v="144"/>
          <ac:spMkLst>
            <pc:docMk/>
            <pc:sldMk cId="109857222" sldId="256"/>
            <ac:spMk id="4" creationId="{E229E25B-83E5-F133-4B68-46932CC4844B}"/>
          </ac:spMkLst>
        </pc:spChg>
        <pc:spChg chg="mod">
          <ac:chgData name="Anirudha R" userId="0810086d-6cd7-4224-90f1-a552785c16d7" providerId="ADAL" clId="{BB50BC70-A36B-45D1-8E68-B2557D173A01}" dt="2025-12-10T10:28:05.852" v="159" actId="1076"/>
          <ac:spMkLst>
            <pc:docMk/>
            <pc:sldMk cId="109857222" sldId="256"/>
            <ac:spMk id="5" creationId="{C83B5CE8-84AB-DA9F-9436-564D7355A278}"/>
          </ac:spMkLst>
        </pc:spChg>
        <pc:spChg chg="del">
          <ac:chgData name="Anirudha R" userId="0810086d-6cd7-4224-90f1-a552785c16d7" providerId="ADAL" clId="{BB50BC70-A36B-45D1-8E68-B2557D173A01}" dt="2025-12-10T10:22:20.389" v="98" actId="478"/>
          <ac:spMkLst>
            <pc:docMk/>
            <pc:sldMk cId="109857222" sldId="256"/>
            <ac:spMk id="6" creationId="{74AA6302-8E45-C322-43C9-8DBE34DAC47E}"/>
          </ac:spMkLst>
        </pc:spChg>
        <pc:spChg chg="add del">
          <ac:chgData name="Anirudha R" userId="0810086d-6cd7-4224-90f1-a552785c16d7" providerId="ADAL" clId="{BB50BC70-A36B-45D1-8E68-B2557D173A01}" dt="2025-12-10T10:20:07.006" v="63" actId="478"/>
          <ac:spMkLst>
            <pc:docMk/>
            <pc:sldMk cId="109857222" sldId="256"/>
            <ac:spMk id="7" creationId="{CFAC1CCD-F2AC-4C70-8527-74711EB02D2C}"/>
          </ac:spMkLst>
        </pc:spChg>
        <pc:spChg chg="add del">
          <ac:chgData name="Anirudha R" userId="0810086d-6cd7-4224-90f1-a552785c16d7" providerId="ADAL" clId="{BB50BC70-A36B-45D1-8E68-B2557D173A01}" dt="2025-12-10T10:20:09.874" v="64" actId="478"/>
          <ac:spMkLst>
            <pc:docMk/>
            <pc:sldMk cId="109857222" sldId="256"/>
            <ac:spMk id="8" creationId="{54B62B7C-3B24-4966-8B7F-798504EA348F}"/>
          </ac:spMkLst>
        </pc:spChg>
        <pc:spChg chg="add del">
          <ac:chgData name="Anirudha R" userId="0810086d-6cd7-4224-90f1-a552785c16d7" providerId="ADAL" clId="{BB50BC70-A36B-45D1-8E68-B2557D173A01}" dt="2025-12-10T10:20:09.874" v="64" actId="478"/>
          <ac:spMkLst>
            <pc:docMk/>
            <pc:sldMk cId="109857222" sldId="256"/>
            <ac:spMk id="9" creationId="{E78C9E7A-5509-441A-8EC6-EBFC8386C6A7}"/>
          </ac:spMkLst>
        </pc:spChg>
        <pc:spChg chg="mod">
          <ac:chgData name="Anirudha R" userId="0810086d-6cd7-4224-90f1-a552785c16d7" providerId="ADAL" clId="{BB50BC70-A36B-45D1-8E68-B2557D173A01}" dt="2025-12-10T10:26:51.097" v="143"/>
          <ac:spMkLst>
            <pc:docMk/>
            <pc:sldMk cId="109857222" sldId="256"/>
            <ac:spMk id="12" creationId="{5F72B420-E7AB-B156-89C1-C06DD119F52B}"/>
          </ac:spMkLst>
        </pc:spChg>
        <pc:spChg chg="mod">
          <ac:chgData name="Anirudha R" userId="0810086d-6cd7-4224-90f1-a552785c16d7" providerId="ADAL" clId="{BB50BC70-A36B-45D1-8E68-B2557D173A01}" dt="2025-12-10T10:20:06.001" v="61" actId="1076"/>
          <ac:spMkLst>
            <pc:docMk/>
            <pc:sldMk cId="109857222" sldId="256"/>
            <ac:spMk id="17" creationId="{5C595C75-EBB1-6130-D6A6-715B64687B19}"/>
          </ac:spMkLst>
        </pc:spChg>
        <pc:spChg chg="mod">
          <ac:chgData name="Anirudha R" userId="0810086d-6cd7-4224-90f1-a552785c16d7" providerId="ADAL" clId="{BB50BC70-A36B-45D1-8E68-B2557D173A01}" dt="2025-12-10T10:27:29.286" v="151" actId="1076"/>
          <ac:spMkLst>
            <pc:docMk/>
            <pc:sldMk cId="109857222" sldId="256"/>
            <ac:spMk id="18" creationId="{410E212E-4EBB-9FFD-CB9E-8927D55208A2}"/>
          </ac:spMkLst>
        </pc:spChg>
        <pc:spChg chg="mod">
          <ac:chgData name="Anirudha R" userId="0810086d-6cd7-4224-90f1-a552785c16d7" providerId="ADAL" clId="{BB50BC70-A36B-45D1-8E68-B2557D173A01}" dt="2025-12-10T10:27:23.224" v="150" actId="14100"/>
          <ac:spMkLst>
            <pc:docMk/>
            <pc:sldMk cId="109857222" sldId="256"/>
            <ac:spMk id="19" creationId="{4A023F7E-7E6C-63BA-06AA-A66A635F86CE}"/>
          </ac:spMkLst>
        </pc:spChg>
        <pc:spChg chg="mod">
          <ac:chgData name="Anirudha R" userId="0810086d-6cd7-4224-90f1-a552785c16d7" providerId="ADAL" clId="{BB50BC70-A36B-45D1-8E68-B2557D173A01}" dt="2025-12-10T10:27:35.430" v="152"/>
          <ac:spMkLst>
            <pc:docMk/>
            <pc:sldMk cId="109857222" sldId="256"/>
            <ac:spMk id="20" creationId="{B1585D3F-CD24-8285-5B48-7566894739AE}"/>
          </ac:spMkLst>
        </pc:spChg>
        <pc:spChg chg="del mod">
          <ac:chgData name="Anirudha R" userId="0810086d-6cd7-4224-90f1-a552785c16d7" providerId="ADAL" clId="{BB50BC70-A36B-45D1-8E68-B2557D173A01}" dt="2025-12-10T10:27:17" v="147" actId="478"/>
          <ac:spMkLst>
            <pc:docMk/>
            <pc:sldMk cId="109857222" sldId="256"/>
            <ac:spMk id="21" creationId="{9101C7D4-1DF8-F8D2-CB03-AD4DD5E79C62}"/>
          </ac:spMkLst>
        </pc:spChg>
        <pc:spChg chg="del mod">
          <ac:chgData name="Anirudha R" userId="0810086d-6cd7-4224-90f1-a552785c16d7" providerId="ADAL" clId="{BB50BC70-A36B-45D1-8E68-B2557D173A01}" dt="2025-12-10T10:27:17" v="147" actId="478"/>
          <ac:spMkLst>
            <pc:docMk/>
            <pc:sldMk cId="109857222" sldId="256"/>
            <ac:spMk id="22" creationId="{85BC572A-C1F6-681C-A59D-7FC886BA8173}"/>
          </ac:spMkLst>
        </pc:spChg>
        <pc:spChg chg="mod">
          <ac:chgData name="Anirudha R" userId="0810086d-6cd7-4224-90f1-a552785c16d7" providerId="ADAL" clId="{BB50BC70-A36B-45D1-8E68-B2557D173A01}" dt="2025-12-10T10:20:06.001" v="61" actId="1076"/>
          <ac:spMkLst>
            <pc:docMk/>
            <pc:sldMk cId="109857222" sldId="256"/>
            <ac:spMk id="23" creationId="{A5E4AA9F-80F9-D831-45AC-7791F8DABFEF}"/>
          </ac:spMkLst>
        </pc:spChg>
        <pc:spChg chg="add del">
          <ac:chgData name="Anirudha R" userId="0810086d-6cd7-4224-90f1-a552785c16d7" providerId="ADAL" clId="{BB50BC70-A36B-45D1-8E68-B2557D173A01}" dt="2025-12-10T10:20:09.874" v="64" actId="478"/>
          <ac:spMkLst>
            <pc:docMk/>
            <pc:sldMk cId="109857222" sldId="256"/>
            <ac:spMk id="24" creationId="{22CC7236-7F48-BE41-0B88-CD3EAEF98997}"/>
          </ac:spMkLst>
        </pc:spChg>
        <pc:spChg chg="add del">
          <ac:chgData name="Anirudha R" userId="0810086d-6cd7-4224-90f1-a552785c16d7" providerId="ADAL" clId="{BB50BC70-A36B-45D1-8E68-B2557D173A01}" dt="2025-12-10T10:20:09.874" v="64" actId="478"/>
          <ac:spMkLst>
            <pc:docMk/>
            <pc:sldMk cId="109857222" sldId="256"/>
            <ac:spMk id="25" creationId="{CD04CDF3-8C10-D2C0-6EB5-A78A561E6E15}"/>
          </ac:spMkLst>
        </pc:spChg>
        <pc:spChg chg="mod">
          <ac:chgData name="Anirudha R" userId="0810086d-6cd7-4224-90f1-a552785c16d7" providerId="ADAL" clId="{BB50BC70-A36B-45D1-8E68-B2557D173A01}" dt="2025-12-10T10:27:45.305" v="154" actId="14100"/>
          <ac:spMkLst>
            <pc:docMk/>
            <pc:sldMk cId="109857222" sldId="256"/>
            <ac:spMk id="26" creationId="{1FA1AA5B-F310-8829-E003-226B0AEF182D}"/>
          </ac:spMkLst>
        </pc:spChg>
        <pc:spChg chg="mod">
          <ac:chgData name="Anirudha R" userId="0810086d-6cd7-4224-90f1-a552785c16d7" providerId="ADAL" clId="{BB50BC70-A36B-45D1-8E68-B2557D173A01}" dt="2025-12-10T10:27:19.419" v="148" actId="20577"/>
          <ac:spMkLst>
            <pc:docMk/>
            <pc:sldMk cId="109857222" sldId="256"/>
            <ac:spMk id="27" creationId="{8006B520-F577-8B33-8F21-540466C28F0E}"/>
          </ac:spMkLst>
        </pc:spChg>
        <pc:spChg chg="mod">
          <ac:chgData name="Anirudha R" userId="0810086d-6cd7-4224-90f1-a552785c16d7" providerId="ADAL" clId="{BB50BC70-A36B-45D1-8E68-B2557D173A01}" dt="2025-12-10T10:27:52.225" v="156" actId="14100"/>
          <ac:spMkLst>
            <pc:docMk/>
            <pc:sldMk cId="109857222" sldId="256"/>
            <ac:spMk id="28" creationId="{BAD4BF97-6501-CCAF-9301-5C66BF74DE01}"/>
          </ac:spMkLst>
        </pc:spChg>
        <pc:spChg chg="mod">
          <ac:chgData name="Anirudha R" userId="0810086d-6cd7-4224-90f1-a552785c16d7" providerId="ADAL" clId="{BB50BC70-A36B-45D1-8E68-B2557D173A01}" dt="2025-12-10T10:27:29.286" v="151" actId="1076"/>
          <ac:spMkLst>
            <pc:docMk/>
            <pc:sldMk cId="109857222" sldId="256"/>
            <ac:spMk id="29" creationId="{04ADB9CC-6036-5B9F-1356-02DA6F03F24B}"/>
          </ac:spMkLst>
        </pc:spChg>
        <pc:spChg chg="add del mod">
          <ac:chgData name="Anirudha R" userId="0810086d-6cd7-4224-90f1-a552785c16d7" providerId="ADAL" clId="{BB50BC70-A36B-45D1-8E68-B2557D173A01}" dt="2025-12-10T10:25:12.773" v="132" actId="478"/>
          <ac:spMkLst>
            <pc:docMk/>
            <pc:sldMk cId="109857222" sldId="256"/>
            <ac:spMk id="30" creationId="{82160303-B9A1-8DCD-28AA-0D40953FD10C}"/>
          </ac:spMkLst>
        </pc:spChg>
        <pc:cxnChg chg="add del">
          <ac:chgData name="Anirudha R" userId="0810086d-6cd7-4224-90f1-a552785c16d7" providerId="ADAL" clId="{BB50BC70-A36B-45D1-8E68-B2557D173A01}" dt="2025-12-10T10:20:09.874" v="64" actId="478"/>
          <ac:cxnSpMkLst>
            <pc:docMk/>
            <pc:sldMk cId="109857222" sldId="256"/>
            <ac:cxnSpMk id="10" creationId="{627CB218-C496-374F-C222-593DC0A956DC}"/>
          </ac:cxnSpMkLst>
        </pc:cxnChg>
        <pc:cxnChg chg="add del">
          <ac:chgData name="Anirudha R" userId="0810086d-6cd7-4224-90f1-a552785c16d7" providerId="ADAL" clId="{BB50BC70-A36B-45D1-8E68-B2557D173A01}" dt="2025-12-10T10:20:09.874" v="64" actId="478"/>
          <ac:cxnSpMkLst>
            <pc:docMk/>
            <pc:sldMk cId="109857222" sldId="256"/>
            <ac:cxnSpMk id="11" creationId="{B7C10037-0A5B-1E22-7F83-63E39553E5A3}"/>
          </ac:cxnSpMkLst>
        </pc:cxnChg>
        <pc:cxnChg chg="add del">
          <ac:chgData name="Anirudha R" userId="0810086d-6cd7-4224-90f1-a552785c16d7" providerId="ADAL" clId="{BB50BC70-A36B-45D1-8E68-B2557D173A01}" dt="2025-12-10T10:20:06.378" v="62" actId="478"/>
          <ac:cxnSpMkLst>
            <pc:docMk/>
            <pc:sldMk cId="109857222" sldId="256"/>
            <ac:cxnSpMk id="13" creationId="{4CF4E5AC-B001-730F-634A-93A83F4E1AEC}"/>
          </ac:cxnSpMkLst>
        </pc:cxnChg>
        <pc:cxnChg chg="del">
          <ac:chgData name="Anirudha R" userId="0810086d-6cd7-4224-90f1-a552785c16d7" providerId="ADAL" clId="{BB50BC70-A36B-45D1-8E68-B2557D173A01}" dt="2025-12-10T10:22:20.389" v="98" actId="478"/>
          <ac:cxnSpMkLst>
            <pc:docMk/>
            <pc:sldMk cId="109857222" sldId="256"/>
            <ac:cxnSpMk id="14" creationId="{63C2C966-49F2-A8AA-2ECD-2D3DF58E8A92}"/>
          </ac:cxnSpMkLst>
        </pc:cxnChg>
        <pc:cxnChg chg="add del">
          <ac:chgData name="Anirudha R" userId="0810086d-6cd7-4224-90f1-a552785c16d7" providerId="ADAL" clId="{BB50BC70-A36B-45D1-8E68-B2557D173A01}" dt="2025-12-10T10:20:09.874" v="64" actId="478"/>
          <ac:cxnSpMkLst>
            <pc:docMk/>
            <pc:sldMk cId="109857222" sldId="256"/>
            <ac:cxnSpMk id="15" creationId="{93B566BE-2D84-C658-2204-0D96E33339F0}"/>
          </ac:cxnSpMkLst>
        </pc:cxnChg>
        <pc:cxnChg chg="mod">
          <ac:chgData name="Anirudha R" userId="0810086d-6cd7-4224-90f1-a552785c16d7" providerId="ADAL" clId="{BB50BC70-A36B-45D1-8E68-B2557D173A01}" dt="2025-12-10T10:28:03.312" v="158" actId="1076"/>
          <ac:cxnSpMkLst>
            <pc:docMk/>
            <pc:sldMk cId="109857222" sldId="256"/>
            <ac:cxnSpMk id="16" creationId="{ECCCB4D0-1564-8467-1935-0C1071718870}"/>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Title Only Layout</a:t>
            </a:r>
          </a:p>
        </p:txBody>
      </p:sp>
    </p:spTree>
    <p:extLst>
      <p:ext uri="{BB962C8B-B14F-4D97-AF65-F5344CB8AC3E}">
        <p14:creationId xmlns:p14="http://schemas.microsoft.com/office/powerpoint/2010/main" val="1967038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479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114821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5822" y="162010"/>
            <a:ext cx="11873178" cy="424732"/>
          </a:xfrm>
          <a:prstGeom prst="rect">
            <a:avLst/>
          </a:prstGeom>
          <a:noFill/>
        </p:spPr>
        <p:txBody>
          <a:bodyPr wrap="square" rtlCol="0">
            <a:spAutoFit/>
          </a:bodyPr>
          <a:lstStyle/>
          <a:p>
            <a:pPr marL="0" lvl="0"/>
            <a:r>
              <a:rPr lang="en-US" dirty="0"/>
              <a:t>Click to edit Master title style</a:t>
            </a:r>
          </a:p>
        </p:txBody>
      </p:sp>
      <p:sp>
        <p:nvSpPr>
          <p:cNvPr id="3" name="Text Placeholder 2"/>
          <p:cNvSpPr>
            <a:spLocks noGrp="1"/>
          </p:cNvSpPr>
          <p:nvPr>
            <p:ph type="body" idx="1"/>
          </p:nvPr>
        </p:nvSpPr>
        <p:spPr>
          <a:xfrm>
            <a:off x="175822" y="770271"/>
            <a:ext cx="11873178" cy="550141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54" name="Straight Connector 53">
            <a:extLst>
              <a:ext uri="{FF2B5EF4-FFF2-40B4-BE49-F238E27FC236}">
                <a16:creationId xmlns:a16="http://schemas.microsoft.com/office/drawing/2014/main" id="{49F4329B-07E6-4AD9-9993-C79C9A6032E3}"/>
              </a:ext>
            </a:extLst>
          </p:cNvPr>
          <p:cNvCxnSpPr>
            <a:cxnSpLocks/>
          </p:cNvCxnSpPr>
          <p:nvPr userDrawn="1"/>
        </p:nvCxnSpPr>
        <p:spPr>
          <a:xfrm>
            <a:off x="2539545" y="6519294"/>
            <a:ext cx="7507129" cy="0"/>
          </a:xfrm>
          <a:prstGeom prst="line">
            <a:avLst/>
          </a:prstGeom>
          <a:ln w="12700">
            <a:solidFill>
              <a:schemeClr val="tx1">
                <a:lumMod val="50000"/>
                <a:lumOff val="50000"/>
              </a:schemeClr>
            </a:solidFill>
            <a:tailEnd type="diamond" w="med" len="med"/>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2C10BF21-4BE1-4721-8EAE-B92CA9A979EC}"/>
              </a:ext>
            </a:extLst>
          </p:cNvPr>
          <p:cNvSpPr txBox="1"/>
          <p:nvPr userDrawn="1"/>
        </p:nvSpPr>
        <p:spPr>
          <a:xfrm>
            <a:off x="429492" y="6403878"/>
            <a:ext cx="2365024" cy="230832"/>
          </a:xfrm>
          <a:prstGeom prst="rect">
            <a:avLst/>
          </a:prstGeom>
          <a:solidFill>
            <a:schemeClr val="bg1"/>
          </a:solidFill>
        </p:spPr>
        <p:txBody>
          <a:bodyPr wrap="square" rtlCol="0">
            <a:spAutoFit/>
          </a:bodyPr>
          <a:lstStyle/>
          <a:p>
            <a:pPr algn="l"/>
            <a:r>
              <a:rPr lang="en-US" sz="900" dirty="0">
                <a:solidFill>
                  <a:schemeClr val="tx1">
                    <a:lumMod val="65000"/>
                    <a:lumOff val="35000"/>
                  </a:schemeClr>
                </a:solidFill>
              </a:rPr>
              <a:t>© Sonata Software Ltd., 2025. Confidential.</a:t>
            </a:r>
          </a:p>
        </p:txBody>
      </p:sp>
      <p:sp>
        <p:nvSpPr>
          <p:cNvPr id="59" name="Rectangle 58">
            <a:extLst>
              <a:ext uri="{FF2B5EF4-FFF2-40B4-BE49-F238E27FC236}">
                <a16:creationId xmlns:a16="http://schemas.microsoft.com/office/drawing/2014/main" id="{E919375D-F417-4D5F-8DAF-5E373BC940B0}"/>
              </a:ext>
            </a:extLst>
          </p:cNvPr>
          <p:cNvSpPr/>
          <p:nvPr userDrawn="1"/>
        </p:nvSpPr>
        <p:spPr>
          <a:xfrm>
            <a:off x="178177" y="6382984"/>
            <a:ext cx="272620" cy="272620"/>
          </a:xfrm>
          <a:prstGeom prst="rect">
            <a:avLst/>
          </a:prstGeom>
          <a:solidFill>
            <a:schemeClr val="bg1"/>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A5578882-534C-4198-A3F6-351B105A3193}"/>
              </a:ext>
            </a:extLst>
          </p:cNvPr>
          <p:cNvSpPr txBox="1"/>
          <p:nvPr userDrawn="1"/>
        </p:nvSpPr>
        <p:spPr>
          <a:xfrm>
            <a:off x="163888" y="6426961"/>
            <a:ext cx="298450" cy="184666"/>
          </a:xfrm>
          <a:prstGeom prst="rect">
            <a:avLst/>
          </a:prstGeom>
          <a:noFill/>
        </p:spPr>
        <p:txBody>
          <a:bodyPr wrap="square" lIns="0" tIns="0" rIns="0" bIns="0" rtlCol="0" anchor="ctr">
            <a:spAutoFit/>
          </a:bodyPr>
          <a:lstStyle/>
          <a:p>
            <a:pPr algn="ctr"/>
            <a:fld id="{9B921A13-A0CF-BB4B-BAC0-8BA32D0B4676}" type="slidenum">
              <a:rPr lang="en-US" sz="1200" b="0" i="0" smtClean="0">
                <a:solidFill>
                  <a:schemeClr val="tx1">
                    <a:lumMod val="65000"/>
                    <a:lumOff val="35000"/>
                  </a:schemeClr>
                </a:solidFill>
                <a:latin typeface="+mj-lt"/>
                <a:ea typeface="Calibri" charset="0"/>
                <a:cs typeface="Calibri" charset="0"/>
              </a:rPr>
              <a:pPr algn="ctr"/>
              <a:t>‹#›</a:t>
            </a:fld>
            <a:endParaRPr lang="en-US" sz="1400" b="0" i="0" dirty="0">
              <a:solidFill>
                <a:schemeClr val="tx1">
                  <a:lumMod val="65000"/>
                  <a:lumOff val="35000"/>
                </a:schemeClr>
              </a:solidFill>
              <a:latin typeface="+mj-lt"/>
              <a:ea typeface="Calibri" charset="0"/>
              <a:cs typeface="Calibri" charset="0"/>
            </a:endParaRPr>
          </a:p>
        </p:txBody>
      </p:sp>
      <p:grpSp>
        <p:nvGrpSpPr>
          <p:cNvPr id="35" name="Group 34">
            <a:extLst>
              <a:ext uri="{FF2B5EF4-FFF2-40B4-BE49-F238E27FC236}">
                <a16:creationId xmlns:a16="http://schemas.microsoft.com/office/drawing/2014/main" id="{7DA50443-7195-6215-615B-2A9C78D5E075}"/>
              </a:ext>
            </a:extLst>
          </p:cNvPr>
          <p:cNvGrpSpPr/>
          <p:nvPr userDrawn="1"/>
        </p:nvGrpSpPr>
        <p:grpSpPr>
          <a:xfrm rot="5400000">
            <a:off x="9915271" y="3329066"/>
            <a:ext cx="5198209" cy="383827"/>
            <a:chOff x="136853" y="3276761"/>
            <a:chExt cx="10464120" cy="772652"/>
          </a:xfrm>
        </p:grpSpPr>
        <p:sp>
          <p:nvSpPr>
            <p:cNvPr id="38" name="Oval 10">
              <a:extLst>
                <a:ext uri="{FF2B5EF4-FFF2-40B4-BE49-F238E27FC236}">
                  <a16:creationId xmlns:a16="http://schemas.microsoft.com/office/drawing/2014/main" id="{0FAB3B0D-72C7-2EE1-5086-3ECC2214967B}"/>
                </a:ext>
              </a:extLst>
            </p:cNvPr>
            <p:cNvSpPr/>
            <p:nvPr/>
          </p:nvSpPr>
          <p:spPr>
            <a:xfrm>
              <a:off x="2075595" y="3276762"/>
              <a:ext cx="772651" cy="772651"/>
            </a:xfrm>
            <a:prstGeom prst="rect">
              <a:avLst/>
            </a:prstGeom>
            <a:solidFill>
              <a:srgbClr val="FF0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39" name="Oval 11">
              <a:extLst>
                <a:ext uri="{FF2B5EF4-FFF2-40B4-BE49-F238E27FC236}">
                  <a16:creationId xmlns:a16="http://schemas.microsoft.com/office/drawing/2014/main" id="{EBD735F4-E5E5-1655-3179-1833EBACA261}"/>
                </a:ext>
              </a:extLst>
            </p:cNvPr>
            <p:cNvSpPr/>
            <p:nvPr/>
          </p:nvSpPr>
          <p:spPr>
            <a:xfrm>
              <a:off x="4014337" y="3276762"/>
              <a:ext cx="772651" cy="772651"/>
            </a:xfrm>
            <a:prstGeom prst="rect">
              <a:avLst/>
            </a:prstGeom>
            <a:solidFill>
              <a:srgbClr val="8E5D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40" name="Oval 12">
              <a:extLst>
                <a:ext uri="{FF2B5EF4-FFF2-40B4-BE49-F238E27FC236}">
                  <a16:creationId xmlns:a16="http://schemas.microsoft.com/office/drawing/2014/main" id="{0332CF35-6BD5-07C5-E2C6-7A291EBDF4EB}"/>
                </a:ext>
              </a:extLst>
            </p:cNvPr>
            <p:cNvSpPr/>
            <p:nvPr/>
          </p:nvSpPr>
          <p:spPr>
            <a:xfrm>
              <a:off x="1106224" y="3276762"/>
              <a:ext cx="772651" cy="772651"/>
            </a:xfrm>
            <a:prstGeom prst="rect">
              <a:avLst/>
            </a:prstGeom>
            <a:solidFill>
              <a:srgbClr val="FF9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41" name="Oval 13">
              <a:extLst>
                <a:ext uri="{FF2B5EF4-FFF2-40B4-BE49-F238E27FC236}">
                  <a16:creationId xmlns:a16="http://schemas.microsoft.com/office/drawing/2014/main" id="{AD381C8A-3018-43B9-6A15-12B4E239107F}"/>
                </a:ext>
              </a:extLst>
            </p:cNvPr>
            <p:cNvSpPr/>
            <p:nvPr/>
          </p:nvSpPr>
          <p:spPr>
            <a:xfrm>
              <a:off x="4983708" y="3276762"/>
              <a:ext cx="772651" cy="772651"/>
            </a:xfrm>
            <a:prstGeom prst="rect">
              <a:avLst/>
            </a:prstGeom>
            <a:solidFill>
              <a:srgbClr val="00BE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42" name="Oval 14">
              <a:extLst>
                <a:ext uri="{FF2B5EF4-FFF2-40B4-BE49-F238E27FC236}">
                  <a16:creationId xmlns:a16="http://schemas.microsoft.com/office/drawing/2014/main" id="{6803132A-7C3D-7C35-A46D-F4D0343E9C86}"/>
                </a:ext>
              </a:extLst>
            </p:cNvPr>
            <p:cNvSpPr/>
            <p:nvPr/>
          </p:nvSpPr>
          <p:spPr>
            <a:xfrm>
              <a:off x="5953081" y="3276761"/>
              <a:ext cx="772651" cy="772651"/>
            </a:xfrm>
            <a:prstGeom prst="rect">
              <a:avLst/>
            </a:prstGeom>
            <a:solidFill>
              <a:srgbClr val="009D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43" name="Oval 15">
              <a:extLst>
                <a:ext uri="{FF2B5EF4-FFF2-40B4-BE49-F238E27FC236}">
                  <a16:creationId xmlns:a16="http://schemas.microsoft.com/office/drawing/2014/main" id="{C6283869-9F97-14DE-3B14-ABCC727C90DF}"/>
                </a:ext>
              </a:extLst>
            </p:cNvPr>
            <p:cNvSpPr/>
            <p:nvPr/>
          </p:nvSpPr>
          <p:spPr>
            <a:xfrm>
              <a:off x="136853" y="3276762"/>
              <a:ext cx="772651" cy="772651"/>
            </a:xfrm>
            <a:prstGeom prst="rect">
              <a:avLst/>
            </a:prstGeom>
            <a:solidFill>
              <a:srgbClr val="DFD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44" name="Oval 16">
              <a:extLst>
                <a:ext uri="{FF2B5EF4-FFF2-40B4-BE49-F238E27FC236}">
                  <a16:creationId xmlns:a16="http://schemas.microsoft.com/office/drawing/2014/main" id="{1509E6DD-48A0-4637-3A60-9804CA6A2B41}"/>
                </a:ext>
              </a:extLst>
            </p:cNvPr>
            <p:cNvSpPr/>
            <p:nvPr/>
          </p:nvSpPr>
          <p:spPr>
            <a:xfrm>
              <a:off x="3044966" y="3276762"/>
              <a:ext cx="772651" cy="772651"/>
            </a:xfrm>
            <a:prstGeom prst="rect">
              <a:avLst/>
            </a:prstGeom>
            <a:solidFill>
              <a:srgbClr val="FF11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45" name="Oval 17">
              <a:extLst>
                <a:ext uri="{FF2B5EF4-FFF2-40B4-BE49-F238E27FC236}">
                  <a16:creationId xmlns:a16="http://schemas.microsoft.com/office/drawing/2014/main" id="{3C30D8D7-F6DE-E7C1-1DFA-B6114D0825BD}"/>
                </a:ext>
              </a:extLst>
            </p:cNvPr>
            <p:cNvSpPr/>
            <p:nvPr/>
          </p:nvSpPr>
          <p:spPr>
            <a:xfrm>
              <a:off x="7891821" y="3276762"/>
              <a:ext cx="772651" cy="772651"/>
            </a:xfrm>
            <a:prstGeom prst="rect">
              <a:avLst/>
            </a:prstGeom>
            <a:solidFill>
              <a:srgbClr val="9FCF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46" name="Oval 18">
              <a:extLst>
                <a:ext uri="{FF2B5EF4-FFF2-40B4-BE49-F238E27FC236}">
                  <a16:creationId xmlns:a16="http://schemas.microsoft.com/office/drawing/2014/main" id="{1CB7567E-9DA3-3B3F-68CE-64F371240906}"/>
                </a:ext>
              </a:extLst>
            </p:cNvPr>
            <p:cNvSpPr/>
            <p:nvPr/>
          </p:nvSpPr>
          <p:spPr>
            <a:xfrm>
              <a:off x="8861194" y="3276761"/>
              <a:ext cx="772651" cy="772651"/>
            </a:xfrm>
            <a:prstGeom prst="rect">
              <a:avLst/>
            </a:prstGeom>
            <a:solidFill>
              <a:srgbClr val="FFE1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47" name="Oval 21">
              <a:extLst>
                <a:ext uri="{FF2B5EF4-FFF2-40B4-BE49-F238E27FC236}">
                  <a16:creationId xmlns:a16="http://schemas.microsoft.com/office/drawing/2014/main" id="{E3697F31-A204-F557-32BB-B86E0F8E964A}"/>
                </a:ext>
              </a:extLst>
            </p:cNvPr>
            <p:cNvSpPr/>
            <p:nvPr/>
          </p:nvSpPr>
          <p:spPr>
            <a:xfrm>
              <a:off x="6924693" y="3276761"/>
              <a:ext cx="772651" cy="772651"/>
            </a:xfrm>
            <a:prstGeom prst="rect">
              <a:avLst/>
            </a:prstGeom>
            <a:solidFill>
              <a:srgbClr val="F3BB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48" name="Oval 33">
              <a:extLst>
                <a:ext uri="{FF2B5EF4-FFF2-40B4-BE49-F238E27FC236}">
                  <a16:creationId xmlns:a16="http://schemas.microsoft.com/office/drawing/2014/main" id="{BCA4ECE9-452E-D179-B9CB-A7EC4349E78F}"/>
                </a:ext>
              </a:extLst>
            </p:cNvPr>
            <p:cNvSpPr/>
            <p:nvPr/>
          </p:nvSpPr>
          <p:spPr>
            <a:xfrm>
              <a:off x="9828322" y="3276761"/>
              <a:ext cx="772651" cy="772651"/>
            </a:xfrm>
            <a:prstGeom prst="rect">
              <a:avLst/>
            </a:prstGeom>
            <a:solidFill>
              <a:srgbClr val="E5AA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grpSp>
      <p:sp>
        <p:nvSpPr>
          <p:cNvPr id="49" name="Rectangle 48">
            <a:extLst>
              <a:ext uri="{FF2B5EF4-FFF2-40B4-BE49-F238E27FC236}">
                <a16:creationId xmlns:a16="http://schemas.microsoft.com/office/drawing/2014/main" id="{27907746-ABEF-29BB-C54F-1981710D980A}"/>
              </a:ext>
            </a:extLst>
          </p:cNvPr>
          <p:cNvSpPr/>
          <p:nvPr userDrawn="1"/>
        </p:nvSpPr>
        <p:spPr>
          <a:xfrm>
            <a:off x="12322461" y="3510750"/>
            <a:ext cx="383828" cy="201587"/>
          </a:xfrm>
          <a:prstGeom prst="rect">
            <a:avLst/>
          </a:prstGeom>
          <a:solidFill>
            <a:srgbClr val="04A2A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15" name="Graphic 14">
            <a:extLst>
              <a:ext uri="{FF2B5EF4-FFF2-40B4-BE49-F238E27FC236}">
                <a16:creationId xmlns:a16="http://schemas.microsoft.com/office/drawing/2014/main" id="{E352E7AE-70A7-640C-2EE2-338CA2D6A20A}"/>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0198713" y="6309774"/>
            <a:ext cx="1858783" cy="420964"/>
          </a:xfrm>
          <a:prstGeom prst="rect">
            <a:avLst/>
          </a:prstGeom>
        </p:spPr>
      </p:pic>
    </p:spTree>
    <p:extLst>
      <p:ext uri="{BB962C8B-B14F-4D97-AF65-F5344CB8AC3E}">
        <p14:creationId xmlns:p14="http://schemas.microsoft.com/office/powerpoint/2010/main" val="195009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Lst>
  <p:txStyles>
    <p:titleStyle>
      <a:lvl1pPr algn="l" defTabSz="914400" rtl="0" eaLnBrk="1" latinLnBrk="0" hangingPunct="1">
        <a:lnSpc>
          <a:spcPct val="90000"/>
        </a:lnSpc>
        <a:spcBef>
          <a:spcPct val="0"/>
        </a:spcBef>
        <a:buNone/>
        <a:defRPr lang="en-US" sz="2400" b="0" kern="1200">
          <a:solidFill>
            <a:schemeClr val="tx1">
              <a:lumMod val="85000"/>
              <a:lumOff val="15000"/>
            </a:schemeClr>
          </a:solidFill>
          <a:latin typeface="Segoe UI" panose="020B0502040204020203" pitchFamily="34" charset="0"/>
          <a:ea typeface="+mn-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85000"/>
              <a:lumOff val="15000"/>
            </a:schemeClr>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85000"/>
              <a:lumOff val="15000"/>
            </a:schemeClr>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29E25B-83E5-F133-4B68-46932CC4844B}"/>
              </a:ext>
            </a:extLst>
          </p:cNvPr>
          <p:cNvSpPr txBox="1"/>
          <p:nvPr/>
        </p:nvSpPr>
        <p:spPr>
          <a:xfrm>
            <a:off x="422141" y="1023018"/>
            <a:ext cx="10969538" cy="246221"/>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a:solidFill>
                  <a:sysClr val="windowText" lastClr="000000"/>
                </a:solidFill>
                <a:latin typeface="Segoe UI" panose="020B0502040204020203" pitchFamily="34" charset="0"/>
                <a:ea typeface="+mn-lt"/>
                <a:cs typeface="Segoe UI" panose="020B0502040204020203" pitchFamily="34" charset="0"/>
              </a:rPr>
              <a:t>Building a scalable, secure, and agile foundation for a global retailer’s rapid expansion</a:t>
            </a:r>
            <a:endParaRPr lang="en-US" dirty="0">
              <a:solidFill>
                <a:sysClr val="windowText" lastClr="000000"/>
              </a:solidFill>
              <a:latin typeface="Segoe UI" panose="020B0502040204020203" pitchFamily="34" charset="0"/>
              <a:ea typeface="+mn-lt"/>
              <a:cs typeface="Segoe UI" panose="020B0502040204020203" pitchFamily="34" charset="0"/>
            </a:endParaRPr>
          </a:p>
        </p:txBody>
      </p:sp>
      <p:sp>
        <p:nvSpPr>
          <p:cNvPr id="5" name="TextBox 26">
            <a:extLst>
              <a:ext uri="{FF2B5EF4-FFF2-40B4-BE49-F238E27FC236}">
                <a16:creationId xmlns:a16="http://schemas.microsoft.com/office/drawing/2014/main" id="{C83B5CE8-84AB-DA9F-9436-564D7355A278}"/>
              </a:ext>
            </a:extLst>
          </p:cNvPr>
          <p:cNvSpPr txBox="1"/>
          <p:nvPr/>
        </p:nvSpPr>
        <p:spPr>
          <a:xfrm>
            <a:off x="6007988" y="2746977"/>
            <a:ext cx="3646359" cy="2131353"/>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300"/>
              </a:spcBef>
              <a:spcAft>
                <a:spcPts val="300"/>
              </a:spcAft>
              <a:buClr>
                <a:schemeClr val="tx2"/>
              </a:buClr>
            </a:pPr>
            <a:r>
              <a:rPr lang="en-IN" sz="1600" b="1" dirty="0">
                <a:latin typeface="Segoe UI" panose="020B0502040204020203" pitchFamily="34" charset="0"/>
                <a:cs typeface="Segoe UI" panose="020B0502040204020203" pitchFamily="34" charset="0"/>
              </a:rPr>
              <a:t>Solutions</a:t>
            </a:r>
          </a:p>
          <a:p>
            <a:r>
              <a:rPr lang="en-US" sz="1200" dirty="0">
                <a:latin typeface="Segoe UI" panose="020B0502040204020203" pitchFamily="34" charset="0"/>
                <a:ea typeface="+mn-lt"/>
                <a:cs typeface="Segoe UI" panose="020B0502040204020203" pitchFamily="34" charset="0"/>
              </a:rPr>
              <a:t>Sonata Software established a dedicated service delivery center using an output-based model to deliver scalable, compliant infrastructure builds. The team deployed virtual machines, configured servers, storage, backups, networks, and managed databases across multiple OS environments. With 22 specialists, Sonata delivered up to 250 builds monthly, ensuring predictable performance, cost efficiency, and rapid scalability—empowering the retailer with a modern, secure IT foundation aligned with its global growth.</a:t>
            </a:r>
            <a:endParaRPr lang="en-US" dirty="0">
              <a:latin typeface="Segoe UI" panose="020B0502040204020203" pitchFamily="34" charset="0"/>
              <a:ea typeface="+mn-lt"/>
              <a:cs typeface="Segoe UI" panose="020B0502040204020203" pitchFamily="34" charset="0"/>
            </a:endParaRPr>
          </a:p>
        </p:txBody>
      </p:sp>
      <p:sp>
        <p:nvSpPr>
          <p:cNvPr id="7" name="TextBox 58">
            <a:extLst>
              <a:ext uri="{FF2B5EF4-FFF2-40B4-BE49-F238E27FC236}">
                <a16:creationId xmlns:a16="http://schemas.microsoft.com/office/drawing/2014/main" id="{CFAC1CCD-F2AC-4C70-8527-74711EB02D2C}"/>
              </a:ext>
            </a:extLst>
          </p:cNvPr>
          <p:cNvSpPr txBox="1"/>
          <p:nvPr/>
        </p:nvSpPr>
        <p:spPr>
          <a:xfrm>
            <a:off x="422141" y="1816514"/>
            <a:ext cx="1003147" cy="443198"/>
          </a:xfrm>
          <a:prstGeom prst="rect">
            <a:avLst/>
          </a:prstGeom>
          <a:noFill/>
        </p:spPr>
        <p:txBody>
          <a:bodyPr wrap="square" lIns="0" tIns="0" rIns="0" bIns="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pPr>
            <a:r>
              <a:rPr lang="en-IN" sz="1600" b="1">
                <a:latin typeface="Segoe UI" panose="020B0502040204020203" pitchFamily="34" charset="0"/>
                <a:cs typeface="Segoe UI" panose="020B0502040204020203" pitchFamily="34" charset="0"/>
              </a:rPr>
              <a:t>Client</a:t>
            </a:r>
          </a:p>
          <a:p>
            <a:pPr>
              <a:lnSpc>
                <a:spcPct val="90000"/>
              </a:lnSpc>
            </a:pPr>
            <a:r>
              <a:rPr lang="en-IN" sz="1600" b="1">
                <a:latin typeface="Segoe UI" panose="020B0502040204020203" pitchFamily="34" charset="0"/>
                <a:cs typeface="Segoe UI" panose="020B0502040204020203" pitchFamily="34" charset="0"/>
              </a:rPr>
              <a:t>Overview</a:t>
            </a:r>
          </a:p>
        </p:txBody>
      </p:sp>
      <p:sp>
        <p:nvSpPr>
          <p:cNvPr id="12" name="TextBox 117">
            <a:extLst>
              <a:ext uri="{FF2B5EF4-FFF2-40B4-BE49-F238E27FC236}">
                <a16:creationId xmlns:a16="http://schemas.microsoft.com/office/drawing/2014/main" id="{5F72B420-E7AB-B156-89C1-C06DD119F52B}"/>
              </a:ext>
            </a:extLst>
          </p:cNvPr>
          <p:cNvSpPr txBox="1"/>
          <p:nvPr/>
        </p:nvSpPr>
        <p:spPr>
          <a:xfrm>
            <a:off x="291371" y="240345"/>
            <a:ext cx="11697429" cy="830997"/>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800" b="1">
                <a:solidFill>
                  <a:srgbClr val="000000"/>
                </a:solidFill>
                <a:latin typeface="Segoe UI" panose="020B0502040204020203" pitchFamily="34" charset="0"/>
                <a:ea typeface="+mn-lt"/>
                <a:cs typeface="Segoe UI" panose="020B0502040204020203" pitchFamily="34" charset="0"/>
              </a:rPr>
              <a:t>Modernizing retail IT infrastructure</a:t>
            </a:r>
            <a:endParaRPr lang="en-US" b="1" dirty="0">
              <a:latin typeface="Segoe UI" panose="020B0502040204020203" pitchFamily="34" charset="0"/>
              <a:cs typeface="Segoe UI" panose="020B0502040204020203" pitchFamily="34" charset="0"/>
            </a:endParaRPr>
          </a:p>
        </p:txBody>
      </p:sp>
      <p:cxnSp>
        <p:nvCxnSpPr>
          <p:cNvPr id="13" name="Straight Connector 12">
            <a:extLst>
              <a:ext uri="{FF2B5EF4-FFF2-40B4-BE49-F238E27FC236}">
                <a16:creationId xmlns:a16="http://schemas.microsoft.com/office/drawing/2014/main" id="{4CF4E5AC-B001-730F-634A-93A83F4E1AEC}"/>
              </a:ext>
            </a:extLst>
          </p:cNvPr>
          <p:cNvCxnSpPr>
            <a:cxnSpLocks/>
          </p:cNvCxnSpPr>
          <p:nvPr/>
        </p:nvCxnSpPr>
        <p:spPr>
          <a:xfrm>
            <a:off x="291371" y="2479933"/>
            <a:ext cx="11391548" cy="0"/>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ECCCB4D0-1564-8467-1935-0C1071718870}"/>
              </a:ext>
            </a:extLst>
          </p:cNvPr>
          <p:cNvCxnSpPr>
            <a:cxnSpLocks/>
          </p:cNvCxnSpPr>
          <p:nvPr/>
        </p:nvCxnSpPr>
        <p:spPr>
          <a:xfrm flipV="1">
            <a:off x="5509625" y="2799515"/>
            <a:ext cx="0" cy="2461033"/>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5C595C75-EBB1-6130-D6A6-715B64687B19}"/>
              </a:ext>
            </a:extLst>
          </p:cNvPr>
          <p:cNvSpPr txBox="1"/>
          <p:nvPr/>
        </p:nvSpPr>
        <p:spPr>
          <a:xfrm>
            <a:off x="422141" y="2746977"/>
            <a:ext cx="2118995" cy="266483"/>
          </a:xfrm>
          <a:prstGeom prst="rect">
            <a:avLst/>
          </a:prstGeom>
          <a:noFill/>
        </p:spPr>
        <p:txBody>
          <a:bodyPr wrap="square" lIns="0" tIns="0" rIns="0" bIns="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pPr>
            <a:r>
              <a:rPr lang="en-IN" sz="1600" b="1">
                <a:latin typeface="Segoe UI" panose="020B0502040204020203" pitchFamily="34" charset="0"/>
                <a:cs typeface="Segoe UI" panose="020B0502040204020203" pitchFamily="34" charset="0"/>
              </a:rPr>
              <a:t>The Pressure Points</a:t>
            </a:r>
          </a:p>
        </p:txBody>
      </p:sp>
      <p:sp>
        <p:nvSpPr>
          <p:cNvPr id="18" name="Oval 17">
            <a:extLst>
              <a:ext uri="{FF2B5EF4-FFF2-40B4-BE49-F238E27FC236}">
                <a16:creationId xmlns:a16="http://schemas.microsoft.com/office/drawing/2014/main" id="{410E212E-4EBB-9FFD-CB9E-8927D55208A2}"/>
              </a:ext>
            </a:extLst>
          </p:cNvPr>
          <p:cNvSpPr/>
          <p:nvPr/>
        </p:nvSpPr>
        <p:spPr>
          <a:xfrm>
            <a:off x="2765982" y="3093313"/>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IN" sz="2000" b="1">
                <a:solidFill>
                  <a:schemeClr val="tx1"/>
                </a:solidFill>
                <a:latin typeface="Segoe UI" panose="020B0502040204020203" pitchFamily="34" charset="0"/>
                <a:cs typeface="Segoe UI" panose="020B0502040204020203" pitchFamily="34" charset="0"/>
              </a:rPr>
              <a:t>2</a:t>
            </a:r>
            <a:endParaRPr lang="en-US">
              <a:solidFill>
                <a:schemeClr val="tx1"/>
              </a:solidFill>
              <a:latin typeface="Segoe UI" panose="020B0502040204020203" pitchFamily="34" charset="0"/>
              <a:cs typeface="Segoe UI" panose="020B0502040204020203" pitchFamily="34" charset="0"/>
            </a:endParaRPr>
          </a:p>
        </p:txBody>
      </p:sp>
      <p:sp>
        <p:nvSpPr>
          <p:cNvPr id="19" name="TextBox 99">
            <a:extLst>
              <a:ext uri="{FF2B5EF4-FFF2-40B4-BE49-F238E27FC236}">
                <a16:creationId xmlns:a16="http://schemas.microsoft.com/office/drawing/2014/main" id="{4A023F7E-7E6C-63BA-06AA-A66A635F86CE}"/>
              </a:ext>
            </a:extLst>
          </p:cNvPr>
          <p:cNvSpPr txBox="1"/>
          <p:nvPr/>
        </p:nvSpPr>
        <p:spPr>
          <a:xfrm>
            <a:off x="422141" y="3592861"/>
            <a:ext cx="1833377" cy="553998"/>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latin typeface="Segoe UI" panose="020B0502040204020203" pitchFamily="34" charset="0"/>
                <a:ea typeface="+mn-lt"/>
                <a:cs typeface="Segoe UI" panose="020B0502040204020203" pitchFamily="34" charset="0"/>
              </a:rPr>
              <a:t>Rapid expansion demanded scalable, high-performance infrastructure</a:t>
            </a:r>
            <a:endParaRPr lang="en-US" dirty="0">
              <a:latin typeface="Segoe UI" panose="020B0502040204020203" pitchFamily="34" charset="0"/>
              <a:cs typeface="Segoe UI" panose="020B0502040204020203" pitchFamily="34" charset="0"/>
            </a:endParaRPr>
          </a:p>
        </p:txBody>
      </p:sp>
      <p:sp>
        <p:nvSpPr>
          <p:cNvPr id="20" name="TextBox 102">
            <a:extLst>
              <a:ext uri="{FF2B5EF4-FFF2-40B4-BE49-F238E27FC236}">
                <a16:creationId xmlns:a16="http://schemas.microsoft.com/office/drawing/2014/main" id="{B1585D3F-CD24-8285-5B48-7566894739AE}"/>
              </a:ext>
            </a:extLst>
          </p:cNvPr>
          <p:cNvSpPr txBox="1"/>
          <p:nvPr/>
        </p:nvSpPr>
        <p:spPr>
          <a:xfrm>
            <a:off x="2765981" y="3592861"/>
            <a:ext cx="2002649" cy="369332"/>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a:latin typeface="Segoe UI" panose="020B0502040204020203" pitchFamily="34" charset="0"/>
                <a:ea typeface="+mn-lt"/>
                <a:cs typeface="Segoe UI" panose="020B0502040204020203" pitchFamily="34" charset="0"/>
              </a:rPr>
              <a:t>Need for a secure, compliant, modern data center</a:t>
            </a:r>
            <a:endParaRPr lang="en-US" dirty="0">
              <a:latin typeface="Segoe UI" panose="020B0502040204020203" pitchFamily="34" charset="0"/>
              <a:ea typeface="+mn-lt"/>
              <a:cs typeface="Segoe UI" panose="020B0502040204020203" pitchFamily="34" charset="0"/>
            </a:endParaRPr>
          </a:p>
        </p:txBody>
      </p:sp>
      <p:sp>
        <p:nvSpPr>
          <p:cNvPr id="23" name="Oval 22">
            <a:extLst>
              <a:ext uri="{FF2B5EF4-FFF2-40B4-BE49-F238E27FC236}">
                <a16:creationId xmlns:a16="http://schemas.microsoft.com/office/drawing/2014/main" id="{A5E4AA9F-80F9-D831-45AC-7791F8DABFEF}"/>
              </a:ext>
            </a:extLst>
          </p:cNvPr>
          <p:cNvSpPr/>
          <p:nvPr/>
        </p:nvSpPr>
        <p:spPr>
          <a:xfrm>
            <a:off x="422141" y="3093313"/>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IN" sz="2000" b="1">
                <a:solidFill>
                  <a:schemeClr val="tx1"/>
                </a:solidFill>
                <a:latin typeface="Segoe UI" panose="020B0502040204020203" pitchFamily="34" charset="0"/>
                <a:cs typeface="Segoe UI" panose="020B0502040204020203" pitchFamily="34" charset="0"/>
              </a:rPr>
              <a:t>1</a:t>
            </a:r>
          </a:p>
        </p:txBody>
      </p:sp>
      <p:sp>
        <p:nvSpPr>
          <p:cNvPr id="26" name="TextBox 100">
            <a:extLst>
              <a:ext uri="{FF2B5EF4-FFF2-40B4-BE49-F238E27FC236}">
                <a16:creationId xmlns:a16="http://schemas.microsoft.com/office/drawing/2014/main" id="{1FA1AA5B-F310-8829-E003-226B0AEF182D}"/>
              </a:ext>
            </a:extLst>
          </p:cNvPr>
          <p:cNvSpPr txBox="1"/>
          <p:nvPr/>
        </p:nvSpPr>
        <p:spPr>
          <a:xfrm>
            <a:off x="419735" y="4890454"/>
            <a:ext cx="2163792" cy="553998"/>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a:latin typeface="Segoe UI" panose="020B0502040204020203" pitchFamily="34" charset="0"/>
                <a:ea typeface="+mn-lt"/>
                <a:cs typeface="Segoe UI" panose="020B0502040204020203" pitchFamily="34" charset="0"/>
              </a:rPr>
              <a:t>Complex technology stack requires unified, efficient management</a:t>
            </a:r>
            <a:endParaRPr lang="en-US" dirty="0">
              <a:latin typeface="Segoe UI" panose="020B0502040204020203" pitchFamily="34" charset="0"/>
              <a:ea typeface="+mn-lt"/>
              <a:cs typeface="Segoe UI" panose="020B0502040204020203" pitchFamily="34" charset="0"/>
            </a:endParaRPr>
          </a:p>
        </p:txBody>
      </p:sp>
      <p:sp>
        <p:nvSpPr>
          <p:cNvPr id="27" name="Oval 26">
            <a:extLst>
              <a:ext uri="{FF2B5EF4-FFF2-40B4-BE49-F238E27FC236}">
                <a16:creationId xmlns:a16="http://schemas.microsoft.com/office/drawing/2014/main" id="{8006B520-F577-8B33-8F21-540466C28F0E}"/>
              </a:ext>
            </a:extLst>
          </p:cNvPr>
          <p:cNvSpPr/>
          <p:nvPr/>
        </p:nvSpPr>
        <p:spPr>
          <a:xfrm>
            <a:off x="419735" y="4425296"/>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IN" sz="2000" b="1" dirty="0">
                <a:solidFill>
                  <a:schemeClr val="tx1"/>
                </a:solidFill>
                <a:latin typeface="Segoe UI" panose="020B0502040204020203" pitchFamily="34" charset="0"/>
                <a:cs typeface="Segoe UI" panose="020B0502040204020203" pitchFamily="34" charset="0"/>
              </a:rPr>
              <a:t>3</a:t>
            </a:r>
          </a:p>
        </p:txBody>
      </p:sp>
      <p:sp>
        <p:nvSpPr>
          <p:cNvPr id="28" name="TextBox 100">
            <a:extLst>
              <a:ext uri="{FF2B5EF4-FFF2-40B4-BE49-F238E27FC236}">
                <a16:creationId xmlns:a16="http://schemas.microsoft.com/office/drawing/2014/main" id="{BAD4BF97-6501-CCAF-9301-5C66BF74DE01}"/>
              </a:ext>
            </a:extLst>
          </p:cNvPr>
          <p:cNvSpPr txBox="1"/>
          <p:nvPr/>
        </p:nvSpPr>
        <p:spPr>
          <a:xfrm>
            <a:off x="2765982" y="4844991"/>
            <a:ext cx="2011418" cy="553998"/>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a:latin typeface="Segoe UI" panose="020B0502040204020203" pitchFamily="34" charset="0"/>
                <a:ea typeface="+mn-lt"/>
                <a:cs typeface="Segoe UI" panose="020B0502040204020203" pitchFamily="34" charset="0"/>
              </a:rPr>
              <a:t>Legacy systems hinder flexibility and cost optimization</a:t>
            </a:r>
            <a:endParaRPr lang="en-US" dirty="0">
              <a:latin typeface="Segoe UI" panose="020B0502040204020203" pitchFamily="34" charset="0"/>
              <a:ea typeface="+mn-lt"/>
              <a:cs typeface="Segoe UI" panose="020B0502040204020203" pitchFamily="34" charset="0"/>
            </a:endParaRPr>
          </a:p>
        </p:txBody>
      </p:sp>
      <p:sp>
        <p:nvSpPr>
          <p:cNvPr id="29" name="Oval 28">
            <a:extLst>
              <a:ext uri="{FF2B5EF4-FFF2-40B4-BE49-F238E27FC236}">
                <a16:creationId xmlns:a16="http://schemas.microsoft.com/office/drawing/2014/main" id="{04ADB9CC-6036-5B9F-1356-02DA6F03F24B}"/>
              </a:ext>
            </a:extLst>
          </p:cNvPr>
          <p:cNvSpPr/>
          <p:nvPr/>
        </p:nvSpPr>
        <p:spPr>
          <a:xfrm>
            <a:off x="2768388" y="4371354"/>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IN" sz="2000" b="1" dirty="0">
                <a:solidFill>
                  <a:schemeClr val="tx1"/>
                </a:solidFill>
                <a:latin typeface="Segoe UI" panose="020B0502040204020203" pitchFamily="34" charset="0"/>
                <a:cs typeface="Segoe UI" panose="020B0502040204020203" pitchFamily="34" charset="0"/>
              </a:rPr>
              <a:t>4</a:t>
            </a:r>
          </a:p>
        </p:txBody>
      </p:sp>
      <p:sp>
        <p:nvSpPr>
          <p:cNvPr id="2" name="TextBox 1">
            <a:extLst>
              <a:ext uri="{FF2B5EF4-FFF2-40B4-BE49-F238E27FC236}">
                <a16:creationId xmlns:a16="http://schemas.microsoft.com/office/drawing/2014/main" id="{BBD12EFF-9F1F-759B-6894-4580B46FC813}"/>
              </a:ext>
            </a:extLst>
          </p:cNvPr>
          <p:cNvSpPr txBox="1"/>
          <p:nvPr/>
        </p:nvSpPr>
        <p:spPr>
          <a:xfrm>
            <a:off x="1481638" y="1772565"/>
            <a:ext cx="10126632" cy="492443"/>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a:solidFill>
                  <a:sysClr val="windowText" lastClr="000000"/>
                </a:solidFill>
                <a:latin typeface="Segoe UI" panose="020B0502040204020203" pitchFamily="34" charset="0"/>
                <a:ea typeface="+mn-lt"/>
                <a:cs typeface="Segoe UI" panose="020B0502040204020203" pitchFamily="34" charset="0"/>
              </a:rPr>
              <a:t>A global retail leader partnered with Sonata Software to modernize its IT infrastructure, enabling scalability, efficiency, and agility to support rapid international growth and continuous digital transformation.</a:t>
            </a:r>
            <a:endParaRPr lang="en-US" dirty="0">
              <a:solidFill>
                <a:sysClr val="windowText" lastClr="000000"/>
              </a:solidFill>
              <a:latin typeface="Segoe UI" panose="020B0502040204020203" pitchFamily="34" charset="0"/>
              <a:ea typeface="+mn-lt"/>
              <a:cs typeface="Segoe UI" panose="020B0502040204020203" pitchFamily="34" charset="0"/>
            </a:endParaRPr>
          </a:p>
        </p:txBody>
      </p:sp>
    </p:spTree>
    <p:extLst>
      <p:ext uri="{BB962C8B-B14F-4D97-AF65-F5344CB8AC3E}">
        <p14:creationId xmlns:p14="http://schemas.microsoft.com/office/powerpoint/2010/main" val="109857222"/>
      </p:ext>
    </p:extLst>
  </p:cSld>
  <p:clrMapOvr>
    <a:masterClrMapping/>
  </p:clrMapOvr>
</p:sld>
</file>

<file path=ppt/theme/theme1.xml><?xml version="1.0" encoding="utf-8"?>
<a:theme xmlns:a="http://schemas.openxmlformats.org/drawingml/2006/main" name="2_Sonata - Light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ustom 3">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1f8b53c-8b8c-4c4c-bd1a-ed98c5bb43d7">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B723AD9B8010F4FA97B4F355E22E99C" ma:contentTypeVersion="8" ma:contentTypeDescription="Create a new document." ma:contentTypeScope="" ma:versionID="3631cd8260ae17044e30c0ef793a4cf9">
  <xsd:schema xmlns:xsd="http://www.w3.org/2001/XMLSchema" xmlns:xs="http://www.w3.org/2001/XMLSchema" xmlns:p="http://schemas.microsoft.com/office/2006/metadata/properties" xmlns:ns2="b1f8b53c-8b8c-4c4c-bd1a-ed98c5bb43d7" targetNamespace="http://schemas.microsoft.com/office/2006/metadata/properties" ma:root="true" ma:fieldsID="12955f76ea5459f068db32d7a2124f97" ns2:_="">
    <xsd:import namespace="b1f8b53c-8b8c-4c4c-bd1a-ed98c5bb43d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f8b53c-8b8c-4c4c-bd1a-ed98c5bb43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f0ce735-7fc1-4351-94dd-0d081112932c" ma:termSetId="09814cd3-568e-fe90-9814-8d621ff8fb84" ma:anchorId="fba54fb3-c3e1-fe81-a776-ca4b69148c4d" ma:open="true" ma:isKeyword="false">
      <xsd:complexType>
        <xsd:sequence>
          <xsd:element ref="pc:Terms" minOccurs="0" maxOccurs="1"/>
        </xsd:sequence>
      </xsd:complex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33ED9FA-423D-448A-8766-41B0469E3566}">
  <ds:schemaRefs>
    <ds:schemaRef ds:uri="http://schemas.microsoft.com/sharepoint/v3/contenttype/forms"/>
  </ds:schemaRefs>
</ds:datastoreItem>
</file>

<file path=customXml/itemProps2.xml><?xml version="1.0" encoding="utf-8"?>
<ds:datastoreItem xmlns:ds="http://schemas.openxmlformats.org/officeDocument/2006/customXml" ds:itemID="{B33F4331-33DA-47F8-BA4D-F56A7A531DAA}">
  <ds:schemaRefs>
    <ds:schemaRef ds:uri="http://schemas.microsoft.com/office/2006/metadata/properties"/>
    <ds:schemaRef ds:uri="http://schemas.microsoft.com/office/infopath/2007/PartnerControls"/>
    <ds:schemaRef ds:uri="0efdac34-9db6-427b-8ab8-479c40b5e3c8"/>
    <ds:schemaRef ds:uri="b208fce4-3e29-477c-a989-e36b5cecf3bb"/>
  </ds:schemaRefs>
</ds:datastoreItem>
</file>

<file path=customXml/itemProps3.xml><?xml version="1.0" encoding="utf-8"?>
<ds:datastoreItem xmlns:ds="http://schemas.openxmlformats.org/officeDocument/2006/customXml" ds:itemID="{E2F79118-5442-4C6E-AD9C-910EE723C506}"/>
</file>

<file path=docProps/app.xml><?xml version="1.0" encoding="utf-8"?>
<Properties xmlns="http://schemas.openxmlformats.org/officeDocument/2006/extended-properties" xmlns:vt="http://schemas.openxmlformats.org/officeDocument/2006/docPropsVTypes">
  <Template/>
  <TotalTime>7</TotalTime>
  <Words>174</Words>
  <Application>Microsoft Office PowerPoint</Application>
  <PresentationFormat>Widescreen</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Segoe UI</vt:lpstr>
      <vt:lpstr>2_Sonata - Light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Anirudha R</cp:lastModifiedBy>
  <cp:revision>34</cp:revision>
  <dcterms:created xsi:type="dcterms:W3CDTF">2025-10-30T05:33:55Z</dcterms:created>
  <dcterms:modified xsi:type="dcterms:W3CDTF">2025-12-10T10:28:06Z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0x0101002B723AD9B8010F4FA97B4F355E22E99C</vt:lpwstr>
  </property>
  <property fmtid="{D5CDD505-2E9C-101B-9397-08002B2CF9AE}" pid="3" name="MediaServiceImageTags">
    <vt:lpwstr/>
  </property>
</Properties>
</file>