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9FC080-7FAE-2115-5E98-11158C9BA56F}" v="65" dt="2025-06-04T06:32:29.735"/>
    <p1510:client id="{DD53A570-9C96-4F5C-14EB-C19405E44AF0}" v="29" dt="2025-06-04T06:36:59.431"/>
    <p1510:client id="{ED2B4500-A570-E12C-6A20-E07126F976E8}" v="158" dt="2025-06-04T06:24:46.8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S::anirudha.r@sonata-software.com::0810086d-6cd7-4224-90f1-a552785c16d7" providerId="AD" clId="Web-{DD53A570-9C96-4F5C-14EB-C19405E44AF0}"/>
    <pc:docChg chg="modSld">
      <pc:chgData name="Anirudha R" userId="S::anirudha.r@sonata-software.com::0810086d-6cd7-4224-90f1-a552785c16d7" providerId="AD" clId="Web-{DD53A570-9C96-4F5C-14EB-C19405E44AF0}" dt="2025-06-04T06:36:59.431" v="22"/>
      <pc:docMkLst>
        <pc:docMk/>
      </pc:docMkLst>
      <pc:sldChg chg="addSp delSp modSp">
        <pc:chgData name="Anirudha R" userId="S::anirudha.r@sonata-software.com::0810086d-6cd7-4224-90f1-a552785c16d7" providerId="AD" clId="Web-{DD53A570-9C96-4F5C-14EB-C19405E44AF0}" dt="2025-06-04T06:36:59.431" v="22"/>
        <pc:sldMkLst>
          <pc:docMk/>
          <pc:sldMk cId="3013969633" sldId="262"/>
        </pc:sldMkLst>
        <pc:spChg chg="add mod">
          <ac:chgData name="Anirudha R" userId="S::anirudha.r@sonata-software.com::0810086d-6cd7-4224-90f1-a552785c16d7" providerId="AD" clId="Web-{DD53A570-9C96-4F5C-14EB-C19405E44AF0}" dt="2025-06-04T06:36:46.916" v="21" actId="20577"/>
          <ac:spMkLst>
            <pc:docMk/>
            <pc:sldMk cId="3013969633" sldId="262"/>
            <ac:spMk id="2" creationId="{C4AE0600-19D6-FBDA-B052-10DAA5910661}"/>
          </ac:spMkLst>
        </pc:spChg>
        <pc:spChg chg="mod">
          <ac:chgData name="Anirudha R" userId="S::anirudha.r@sonata-software.com::0810086d-6cd7-4224-90f1-a552785c16d7" providerId="AD" clId="Web-{DD53A570-9C96-4F5C-14EB-C19405E44AF0}" dt="2025-06-04T06:35:27.696" v="3" actId="20577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Anirudha R" userId="S::anirudha.r@sonata-software.com::0810086d-6cd7-4224-90f1-a552785c16d7" providerId="AD" clId="Web-{DD53A570-9C96-4F5C-14EB-C19405E44AF0}" dt="2025-06-04T06:36:31.165" v="14" actId="1076"/>
          <ac:spMkLst>
            <pc:docMk/>
            <pc:sldMk cId="3013969633" sldId="262"/>
            <ac:spMk id="185" creationId="{410E212E-4EBB-9FFD-CB9E-8927D55208A2}"/>
          </ac:spMkLst>
        </pc:spChg>
        <pc:spChg chg="add del mod">
          <ac:chgData name="Anirudha R" userId="S::anirudha.r@sonata-software.com::0810086d-6cd7-4224-90f1-a552785c16d7" providerId="AD" clId="Web-{DD53A570-9C96-4F5C-14EB-C19405E44AF0}" dt="2025-06-04T06:36:41.947" v="19"/>
          <ac:spMkLst>
            <pc:docMk/>
            <pc:sldMk cId="3013969633" sldId="262"/>
            <ac:spMk id="187" creationId="{865B1D3C-C9A8-B98D-FDE3-B20C91418722}"/>
          </ac:spMkLst>
        </pc:spChg>
        <pc:cxnChg chg="del">
          <ac:chgData name="Anirudha R" userId="S::anirudha.r@sonata-software.com::0810086d-6cd7-4224-90f1-a552785c16d7" providerId="AD" clId="Web-{DD53A570-9C96-4F5C-14EB-C19405E44AF0}" dt="2025-06-04T06:36:59.431" v="22"/>
          <ac:cxnSpMkLst>
            <pc:docMk/>
            <pc:sldMk cId="3013969633" sldId="262"/>
            <ac:cxnSpMk id="20" creationId="{B22B16DA-6D5B-E883-79BF-55815AC611E7}"/>
          </ac:cxnSpMkLst>
        </pc:cxnChg>
      </pc:sldChg>
    </pc:docChg>
  </pc:docChgLst>
  <pc:docChgLst>
    <pc:chgData name="Anirudha R" userId="S::anirudha.r@sonata-software.com::0810086d-6cd7-4224-90f1-a552785c16d7" providerId="AD" clId="Web-{359FC080-7FAE-2115-5E98-11158C9BA56F}"/>
    <pc:docChg chg="modSld">
      <pc:chgData name="Anirudha R" userId="S::anirudha.r@sonata-software.com::0810086d-6cd7-4224-90f1-a552785c16d7" providerId="AD" clId="Web-{359FC080-7FAE-2115-5E98-11158C9BA56F}" dt="2025-06-04T06:32:29.063" v="51" actId="20577"/>
      <pc:docMkLst>
        <pc:docMk/>
      </pc:docMkLst>
      <pc:sldChg chg="modSp">
        <pc:chgData name="Anirudha R" userId="S::anirudha.r@sonata-software.com::0810086d-6cd7-4224-90f1-a552785c16d7" providerId="AD" clId="Web-{359FC080-7FAE-2115-5E98-11158C9BA56F}" dt="2025-06-04T06:32:29.063" v="51" actId="20577"/>
        <pc:sldMkLst>
          <pc:docMk/>
          <pc:sldMk cId="3013969633" sldId="262"/>
        </pc:sldMkLst>
        <pc:spChg chg="mod">
          <ac:chgData name="Anirudha R" userId="S::anirudha.r@sonata-software.com::0810086d-6cd7-4224-90f1-a552785c16d7" providerId="AD" clId="Web-{359FC080-7FAE-2115-5E98-11158C9BA56F}" dt="2025-06-04T06:30:36.824" v="1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0:36.824" v="6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2:24.672" v="50" actId="20577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2:29.063" v="51" actId="20577"/>
          <ac:spMkLst>
            <pc:docMk/>
            <pc:sldMk cId="3013969633" sldId="262"/>
            <ac:spMk id="12" creationId="{D4C76486-BDC7-41BA-95DB-852F9834DE31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1:48.155" v="38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0:36.824" v="4"/>
          <ac:spMkLst>
            <pc:docMk/>
            <pc:sldMk cId="3013969633" sldId="262"/>
            <ac:spMk id="63" creationId="{54B62B7C-3B24-4966-8B7F-798504EA348F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0:36.824" v="5"/>
          <ac:spMkLst>
            <pc:docMk/>
            <pc:sldMk cId="3013969633" sldId="262"/>
            <ac:spMk id="64" creationId="{E78C9E7A-5509-441A-8EC6-EBFC8386C6A7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1:39.858" v="31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1:39.858" v="33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1:39.858" v="32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1:39.999" v="34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0:45.856" v="19" actId="14100"/>
          <ac:spMkLst>
            <pc:docMk/>
            <pc:sldMk cId="3013969633" sldId="262"/>
            <ac:spMk id="118" creationId="{5F72B420-E7AB-B156-89C1-C06DD119F52B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1:26.404" v="30"/>
          <ac:spMkLst>
            <pc:docMk/>
            <pc:sldMk cId="3013969633" sldId="262"/>
            <ac:spMk id="185" creationId="{410E212E-4EBB-9FFD-CB9E-8927D55208A2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2:18.781" v="46" actId="20577"/>
          <ac:spMkLst>
            <pc:docMk/>
            <pc:sldMk cId="3013969633" sldId="262"/>
            <ac:spMk id="187" creationId="{865B1D3C-C9A8-B98D-FDE3-B20C91418722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1:26.389" v="25"/>
          <ac:spMkLst>
            <pc:docMk/>
            <pc:sldMk cId="3013969633" sldId="262"/>
            <ac:spMk id="188" creationId="{85BC572A-C1F6-681C-A59D-7FC886BA8173}"/>
          </ac:spMkLst>
        </pc:spChg>
        <pc:spChg chg="mod">
          <ac:chgData name="Anirudha R" userId="S::anirudha.r@sonata-software.com::0810086d-6cd7-4224-90f1-a552785c16d7" providerId="AD" clId="Web-{359FC080-7FAE-2115-5E98-11158C9BA56F}" dt="2025-06-04T06:31:26.389" v="24"/>
          <ac:spMkLst>
            <pc:docMk/>
            <pc:sldMk cId="3013969633" sldId="262"/>
            <ac:spMk id="189" creationId="{A5E4AA9F-80F9-D831-45AC-7791F8DABFEF}"/>
          </ac:spMkLst>
        </pc:spChg>
      </pc:sldChg>
    </pc:docChg>
  </pc:docChgLst>
  <pc:docChgLst>
    <pc:chgData name="Anirudha R" userId="0810086d-6cd7-4224-90f1-a552785c16d7" providerId="ADAL" clId="{96FCCB36-DF3A-409B-AFF1-21A24984D7CD}"/>
    <pc:docChg chg="modSld">
      <pc:chgData name="Anirudha R" userId="0810086d-6cd7-4224-90f1-a552785c16d7" providerId="ADAL" clId="{96FCCB36-DF3A-409B-AFF1-21A24984D7CD}" dt="2025-06-04T10:05:56.458" v="8" actId="1076"/>
      <pc:docMkLst>
        <pc:docMk/>
      </pc:docMkLst>
      <pc:sldChg chg="modSp mod">
        <pc:chgData name="Anirudha R" userId="0810086d-6cd7-4224-90f1-a552785c16d7" providerId="ADAL" clId="{96FCCB36-DF3A-409B-AFF1-21A24984D7CD}" dt="2025-06-04T10:05:56.458" v="8" actId="1076"/>
        <pc:sldMkLst>
          <pc:docMk/>
          <pc:sldMk cId="3013969633" sldId="262"/>
        </pc:sldMkLst>
        <pc:spChg chg="mod">
          <ac:chgData name="Anirudha R" userId="0810086d-6cd7-4224-90f1-a552785c16d7" providerId="ADAL" clId="{96FCCB36-DF3A-409B-AFF1-21A24984D7CD}" dt="2025-06-04T10:05:52.668" v="7" actId="1076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Anirudha R" userId="0810086d-6cd7-4224-90f1-a552785c16d7" providerId="ADAL" clId="{96FCCB36-DF3A-409B-AFF1-21A24984D7CD}" dt="2025-06-04T10:05:43.471" v="5" actId="14100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Anirudha R" userId="0810086d-6cd7-4224-90f1-a552785c16d7" providerId="ADAL" clId="{96FCCB36-DF3A-409B-AFF1-21A24984D7CD}" dt="2025-06-04T10:05:39.528" v="4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Anirudha R" userId="0810086d-6cd7-4224-90f1-a552785c16d7" providerId="ADAL" clId="{96FCCB36-DF3A-409B-AFF1-21A24984D7CD}" dt="2025-06-04T10:05:52.668" v="7" actId="1076"/>
          <ac:spMkLst>
            <pc:docMk/>
            <pc:sldMk cId="3013969633" sldId="262"/>
            <ac:spMk id="59" creationId="{CFAC1CCD-F2AC-4C70-8527-74711EB02D2C}"/>
          </ac:spMkLst>
        </pc:spChg>
        <pc:spChg chg="mod">
          <ac:chgData name="Anirudha R" userId="0810086d-6cd7-4224-90f1-a552785c16d7" providerId="ADAL" clId="{96FCCB36-DF3A-409B-AFF1-21A24984D7CD}" dt="2025-06-04T10:05:33.228" v="0" actId="14100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Anirudha R" userId="0810086d-6cd7-4224-90f1-a552785c16d7" providerId="ADAL" clId="{96FCCB36-DF3A-409B-AFF1-21A24984D7CD}" dt="2025-06-04T10:05:56.458" v="8" actId="1076"/>
          <ac:spMkLst>
            <pc:docMk/>
            <pc:sldMk cId="3013969633" sldId="262"/>
            <ac:spMk id="118" creationId="{5F72B420-E7AB-B156-89C1-C06DD119F52B}"/>
          </ac:spMkLst>
        </pc:spChg>
      </pc:sldChg>
    </pc:docChg>
  </pc:docChgLst>
  <pc:docChgLst>
    <pc:chgData name="Poojitha Jayadevan" userId="S::poojitha.j@sonata-software.com::cf5319fc-0ad7-4490-82c9-00b9087f3f27" providerId="AD" clId="Web-{ED2B4500-A570-E12C-6A20-E07126F976E8}"/>
    <pc:docChg chg="addSld delSld modSld addMainMaster">
      <pc:chgData name="Poojitha Jayadevan" userId="S::poojitha.j@sonata-software.com::cf5319fc-0ad7-4490-82c9-00b9087f3f27" providerId="AD" clId="Web-{ED2B4500-A570-E12C-6A20-E07126F976E8}" dt="2025-06-04T06:24:46.848" v="111" actId="20577"/>
      <pc:docMkLst>
        <pc:docMk/>
      </pc:docMkLst>
      <pc:sldChg chg="del">
        <pc:chgData name="Poojitha Jayadevan" userId="S::poojitha.j@sonata-software.com::cf5319fc-0ad7-4490-82c9-00b9087f3f27" providerId="AD" clId="Web-{ED2B4500-A570-E12C-6A20-E07126F976E8}" dt="2025-06-04T06:20:12.306" v="1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ED2B4500-A570-E12C-6A20-E07126F976E8}" dt="2025-06-04T06:24:46.848" v="111" actId="20577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ED2B4500-A570-E12C-6A20-E07126F976E8}" dt="2025-06-04T06:21:11.620" v="13" actId="20577"/>
          <ac:spMkLst>
            <pc:docMk/>
            <pc:sldMk cId="3013969633" sldId="262"/>
            <ac:spMk id="4" creationId="{E229E25B-83E5-F133-4B68-46932CC4844B}"/>
          </ac:spMkLst>
        </pc:spChg>
        <pc:spChg chg="add del mod">
          <ac:chgData name="Poojitha Jayadevan" userId="S::poojitha.j@sonata-software.com::cf5319fc-0ad7-4490-82c9-00b9087f3f27" providerId="AD" clId="Web-{ED2B4500-A570-E12C-6A20-E07126F976E8}" dt="2025-06-04T06:22:56.750" v="49"/>
          <ac:spMkLst>
            <pc:docMk/>
            <pc:sldMk cId="3013969633" sldId="262"/>
            <ac:spMk id="5" creationId="{832FE148-9BA1-D127-F84F-E47628B8C399}"/>
          </ac:spMkLst>
        </pc:spChg>
        <pc:spChg chg="mod">
          <ac:chgData name="Poojitha Jayadevan" userId="S::poojitha.j@sonata-software.com::cf5319fc-0ad7-4490-82c9-00b9087f3f27" providerId="AD" clId="Web-{ED2B4500-A570-E12C-6A20-E07126F976E8}" dt="2025-06-04T06:21:38.012" v="18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ED2B4500-A570-E12C-6A20-E07126F976E8}" dt="2025-06-04T06:24:46.848" v="111" actId="20577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Poojitha Jayadevan" userId="S::poojitha.j@sonata-software.com::cf5319fc-0ad7-4490-82c9-00b9087f3f27" providerId="AD" clId="Web-{ED2B4500-A570-E12C-6A20-E07126F976E8}" dt="2025-06-04T06:21:58.732" v="27" actId="20577"/>
          <ac:spMkLst>
            <pc:docMk/>
            <pc:sldMk cId="3013969633" sldId="262"/>
            <ac:spMk id="12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ED2B4500-A570-E12C-6A20-E07126F976E8}" dt="2025-06-04T06:24:18.222" v="94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ED2B4500-A570-E12C-6A20-E07126F976E8}" dt="2025-06-04T06:21:23.636" v="16" actId="20577"/>
          <ac:spMkLst>
            <pc:docMk/>
            <pc:sldMk cId="3013969633" sldId="262"/>
            <ac:spMk id="64" creationId="{E78C9E7A-5509-441A-8EC6-EBFC8386C6A7}"/>
          </ac:spMkLst>
        </pc:spChg>
        <pc:spChg chg="mod">
          <ac:chgData name="Poojitha Jayadevan" userId="S::poojitha.j@sonata-software.com::cf5319fc-0ad7-4490-82c9-00b9087f3f27" providerId="AD" clId="Web-{ED2B4500-A570-E12C-6A20-E07126F976E8}" dt="2025-06-04T06:22:26.952" v="32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ED2B4500-A570-E12C-6A20-E07126F976E8}" dt="2025-06-04T06:23:09.953" v="60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ED2B4500-A570-E12C-6A20-E07126F976E8}" dt="2025-06-04T06:22:32.780" v="34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ED2B4500-A570-E12C-6A20-E07126F976E8}" dt="2025-06-04T06:23:16.891" v="64" actId="20577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Poojitha Jayadevan" userId="S::poojitha.j@sonata-software.com::cf5319fc-0ad7-4490-82c9-00b9087f3f27" providerId="AD" clId="Web-{ED2B4500-A570-E12C-6A20-E07126F976E8}" dt="2025-06-04T06:20:27.916" v="8" actId="20577"/>
          <ac:spMkLst>
            <pc:docMk/>
            <pc:sldMk cId="3013969633" sldId="262"/>
            <ac:spMk id="118" creationId="{5F72B420-E7AB-B156-89C1-C06DD119F52B}"/>
          </ac:spMkLst>
        </pc:spChg>
        <pc:graphicFrameChg chg="add del mod">
          <ac:chgData name="Poojitha Jayadevan" userId="S::poojitha.j@sonata-software.com::cf5319fc-0ad7-4490-82c9-00b9087f3f27" providerId="AD" clId="Web-{ED2B4500-A570-E12C-6A20-E07126F976E8}" dt="2025-06-04T06:22:56.750" v="50"/>
          <ac:graphicFrameMkLst>
            <pc:docMk/>
            <pc:sldMk cId="3013969633" sldId="262"/>
            <ac:graphicFrameMk id="3" creationId="{EADBBB33-D70E-44BF-E56A-71CBE0AF5B52}"/>
          </ac:graphicFrameMkLst>
        </pc:graphicFrameChg>
      </pc:sldChg>
      <pc:sldMasterChg chg="add addSldLayout">
        <pc:chgData name="Poojitha Jayadevan" userId="S::poojitha.j@sonata-software.com::cf5319fc-0ad7-4490-82c9-00b9087f3f27" providerId="AD" clId="Web-{ED2B4500-A570-E12C-6A20-E07126F976E8}" dt="2025-06-04T06:20:08.790" v="0"/>
        <pc:sldMasterMkLst>
          <pc:docMk/>
          <pc:sldMasterMk cId="2460954070" sldId="2147483672"/>
        </pc:sldMasterMkLst>
        <pc:sldLayoutChg chg="add">
          <pc:chgData name="Poojitha Jayadevan" userId="S::poojitha.j@sonata-software.com::cf5319fc-0ad7-4490-82c9-00b9087f3f27" providerId="AD" clId="Web-{ED2B4500-A570-E12C-6A20-E07126F976E8}" dt="2025-06-04T06:20:08.790" v="0"/>
          <pc:sldLayoutMkLst>
            <pc:docMk/>
            <pc:sldMasterMk cId="2460954070" sldId="2147483672"/>
            <pc:sldLayoutMk cId="2385387890" sldId="2147483673"/>
          </pc:sldLayoutMkLst>
        </pc:sldLayoutChg>
        <pc:sldLayoutChg chg="add">
          <pc:chgData name="Poojitha Jayadevan" userId="S::poojitha.j@sonata-software.com::cf5319fc-0ad7-4490-82c9-00b9087f3f27" providerId="AD" clId="Web-{ED2B4500-A570-E12C-6A20-E07126F976E8}" dt="2025-06-04T06:20:08.790" v="0"/>
          <pc:sldLayoutMkLst>
            <pc:docMk/>
            <pc:sldMasterMk cId="2460954070" sldId="2147483672"/>
            <pc:sldLayoutMk cId="949138452" sldId="2147483674"/>
          </pc:sldLayoutMkLst>
        </pc:sldLayoutChg>
        <pc:sldLayoutChg chg="add">
          <pc:chgData name="Poojitha Jayadevan" userId="S::poojitha.j@sonata-software.com::cf5319fc-0ad7-4490-82c9-00b9087f3f27" providerId="AD" clId="Web-{ED2B4500-A570-E12C-6A20-E07126F976E8}" dt="2025-06-04T06:20:08.790" v="0"/>
          <pc:sldLayoutMkLst>
            <pc:docMk/>
            <pc:sldMasterMk cId="2460954070" sldId="2147483672"/>
            <pc:sldLayoutMk cId="2591524520" sldId="2147483675"/>
          </pc:sldLayoutMkLst>
        </pc:sldLayoutChg>
        <pc:sldLayoutChg chg="add">
          <pc:chgData name="Poojitha Jayadevan" userId="S::poojitha.j@sonata-software.com::cf5319fc-0ad7-4490-82c9-00b9087f3f27" providerId="AD" clId="Web-{ED2B4500-A570-E12C-6A20-E07126F976E8}" dt="2025-06-04T06:20:08.790" v="0"/>
          <pc:sldLayoutMkLst>
            <pc:docMk/>
            <pc:sldMasterMk cId="2460954070" sldId="2147483672"/>
            <pc:sldLayoutMk cId="1203092039" sldId="2147483676"/>
          </pc:sldLayoutMkLst>
        </pc:sldLayoutChg>
        <pc:sldLayoutChg chg="add">
          <pc:chgData name="Poojitha Jayadevan" userId="S::poojitha.j@sonata-software.com::cf5319fc-0ad7-4490-82c9-00b9087f3f27" providerId="AD" clId="Web-{ED2B4500-A570-E12C-6A20-E07126F976E8}" dt="2025-06-04T06:20:08.790" v="0"/>
          <pc:sldLayoutMkLst>
            <pc:docMk/>
            <pc:sldMasterMk cId="2460954070" sldId="2147483672"/>
            <pc:sldLayoutMk cId="3733172339" sldId="2147483677"/>
          </pc:sldLayoutMkLst>
        </pc:sldLayoutChg>
        <pc:sldLayoutChg chg="add">
          <pc:chgData name="Poojitha Jayadevan" userId="S::poojitha.j@sonata-software.com::cf5319fc-0ad7-4490-82c9-00b9087f3f27" providerId="AD" clId="Web-{ED2B4500-A570-E12C-6A20-E07126F976E8}" dt="2025-06-04T06:20:08.790" v="0"/>
          <pc:sldLayoutMkLst>
            <pc:docMk/>
            <pc:sldMasterMk cId="2460954070" sldId="2147483672"/>
            <pc:sldLayoutMk cId="3210312558" sldId="2147483678"/>
          </pc:sldLayoutMkLst>
        </pc:sldLayoutChg>
        <pc:sldLayoutChg chg="add">
          <pc:chgData name="Poojitha Jayadevan" userId="S::poojitha.j@sonata-software.com::cf5319fc-0ad7-4490-82c9-00b9087f3f27" providerId="AD" clId="Web-{ED2B4500-A570-E12C-6A20-E07126F976E8}" dt="2025-06-04T06:20:08.790" v="0"/>
          <pc:sldLayoutMkLst>
            <pc:docMk/>
            <pc:sldMasterMk cId="2460954070" sldId="2147483672"/>
            <pc:sldLayoutMk cId="3146388984" sldId="2147483679"/>
          </pc:sldLayoutMkLst>
        </pc:sldLayoutChg>
        <pc:sldLayoutChg chg="add">
          <pc:chgData name="Poojitha Jayadevan" userId="S::poojitha.j@sonata-software.com::cf5319fc-0ad7-4490-82c9-00b9087f3f27" providerId="AD" clId="Web-{ED2B4500-A570-E12C-6A20-E07126F976E8}" dt="2025-06-04T06:20:08.790" v="0"/>
          <pc:sldLayoutMkLst>
            <pc:docMk/>
            <pc:sldMasterMk cId="2460954070" sldId="2147483672"/>
            <pc:sldLayoutMk cId="3171841454" sldId="2147483680"/>
          </pc:sldLayoutMkLst>
        </pc:sldLayoutChg>
        <pc:sldLayoutChg chg="add">
          <pc:chgData name="Poojitha Jayadevan" userId="S::poojitha.j@sonata-software.com::cf5319fc-0ad7-4490-82c9-00b9087f3f27" providerId="AD" clId="Web-{ED2B4500-A570-E12C-6A20-E07126F976E8}" dt="2025-06-04T06:20:08.790" v="0"/>
          <pc:sldLayoutMkLst>
            <pc:docMk/>
            <pc:sldMasterMk cId="2460954070" sldId="2147483672"/>
            <pc:sldLayoutMk cId="1718958274" sldId="2147483681"/>
          </pc:sldLayoutMkLst>
        </pc:sldLayoutChg>
        <pc:sldLayoutChg chg="add">
          <pc:chgData name="Poojitha Jayadevan" userId="S::poojitha.j@sonata-software.com::cf5319fc-0ad7-4490-82c9-00b9087f3f27" providerId="AD" clId="Web-{ED2B4500-A570-E12C-6A20-E07126F976E8}" dt="2025-06-04T06:20:08.790" v="0"/>
          <pc:sldLayoutMkLst>
            <pc:docMk/>
            <pc:sldMasterMk cId="2460954070" sldId="2147483672"/>
            <pc:sldLayoutMk cId="2202905451" sldId="2147483682"/>
          </pc:sldLayoutMkLst>
        </pc:sldLayoutChg>
        <pc:sldLayoutChg chg="add">
          <pc:chgData name="Poojitha Jayadevan" userId="S::poojitha.j@sonata-software.com::cf5319fc-0ad7-4490-82c9-00b9087f3f27" providerId="AD" clId="Web-{ED2B4500-A570-E12C-6A20-E07126F976E8}" dt="2025-06-04T06:20:08.790" v="0"/>
          <pc:sldLayoutMkLst>
            <pc:docMk/>
            <pc:sldMasterMk cId="2460954070" sldId="2147483672"/>
            <pc:sldLayoutMk cId="3479445657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387817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/>
                <a:ea typeface="+mn-lt"/>
                <a:cs typeface="Segoe UI"/>
              </a:rPr>
              <a:t>A UK-based telecommunications company specializing in network services for enterprises, new media providers, and telecom carriers. </a:t>
            </a:r>
            <a:endParaRPr lang="en-US">
              <a:solidFill>
                <a:sysClr val="windowText" lastClr="000000"/>
              </a:solidFill>
              <a:latin typeface="Segoe UI"/>
              <a:cs typeface="Segoe UI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2746977"/>
            <a:ext cx="3673102" cy="333168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/>
                <a:cs typeface="Segoe UI"/>
              </a:rPr>
              <a:t>Solutions</a:t>
            </a:r>
          </a:p>
          <a:p>
            <a:pPr>
              <a:buClr>
                <a:schemeClr val="tx2"/>
              </a:buClr>
            </a:pPr>
            <a:r>
              <a:rPr lang="en-US" sz="1200" dirty="0">
                <a:latin typeface="Segoe UI"/>
                <a:ea typeface="+mn-lt"/>
                <a:cs typeface="Segoe UI"/>
              </a:rPr>
              <a:t>Our AI-driven FinOps modernization solution transformed our client's finance operations, driving efficiency, cost savings, and improved predictability.</a:t>
            </a:r>
            <a:endParaRPr lang="en-US" dirty="0">
              <a:latin typeface="Segoe UI"/>
              <a:ea typeface="+mn-lt"/>
              <a:cs typeface="Segoe UI"/>
            </a:endParaRPr>
          </a:p>
          <a:p>
            <a:endParaRPr lang="en-US" dirty="0">
              <a:latin typeface="Segoe UI"/>
              <a:cs typeface="Segoe UI"/>
            </a:endParaRP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/>
                <a:ea typeface="+mn-lt"/>
                <a:cs typeface="Segoe UI"/>
              </a:rPr>
              <a:t>Rebadged and transitioned FTEs, achieving business-as-usual within 5 months and improving team utilization </a:t>
            </a:r>
            <a:endParaRPr lang="en-US" dirty="0">
              <a:latin typeface="Segoe UI"/>
              <a:cs typeface="Segoe UI"/>
            </a:endParaRP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/>
                <a:ea typeface="+mn-lt"/>
                <a:cs typeface="Segoe UI"/>
              </a:rPr>
              <a:t>Standardized operations reduced team size, optimized costs, and enabled macro-driven BRS automation </a:t>
            </a:r>
            <a:endParaRPr lang="en-US" dirty="0">
              <a:latin typeface="Segoe UI"/>
              <a:cs typeface="Segoe UI"/>
            </a:endParaRP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/>
                <a:ea typeface="+mn-lt"/>
                <a:cs typeface="Segoe UI"/>
              </a:rPr>
              <a:t>Defined urgent payment workflows, launched cash application team for better control, and enabled early billing with SOAs dispatched in the first week. </a:t>
            </a:r>
            <a:endParaRPr lang="en-US" dirty="0">
              <a:latin typeface="Segoe UI"/>
              <a:cs typeface="Segoe UI"/>
            </a:endParaRP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/>
                <a:ea typeface="+mn-lt"/>
                <a:cs typeface="Segoe UI"/>
              </a:rPr>
              <a:t> Implemented D365 and real-time dashboards (weekly/monthly) to ensure delivery quality, predictability, and sustained collection performance </a:t>
            </a:r>
            <a:endParaRPr lang="en-US" dirty="0">
              <a:latin typeface="Segoe UI"/>
              <a:cs typeface="Segoe U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87194" y="2746977"/>
            <a:ext cx="2414212" cy="24083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>
                <a:latin typeface="Segoe UI"/>
                <a:cs typeface="Segoe UI"/>
              </a:rPr>
              <a:t>Results</a:t>
            </a:r>
            <a:endParaRPr lang="en-US" sz="1600" b="1">
              <a:latin typeface="Segoe UI"/>
              <a:cs typeface="Segoe UI"/>
            </a:endParaRP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>
                <a:latin typeface="Segoe UI"/>
                <a:ea typeface="+mn-lt"/>
                <a:cs typeface="Segoe UI"/>
              </a:rPr>
              <a:t>50% reduction in people capability management (49 to 25 FTEs) </a:t>
            </a:r>
            <a:endParaRPr lang="en-US">
              <a:latin typeface="Segoe UI"/>
              <a:cs typeface="Segoe UI"/>
            </a:endParaRP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>
                <a:latin typeface="Segoe UI"/>
                <a:ea typeface="+mn-lt"/>
                <a:cs typeface="Segoe UI"/>
              </a:rPr>
              <a:t>Team utilization improved from 65% to 95% </a:t>
            </a:r>
            <a:endParaRPr lang="en-US">
              <a:latin typeface="Segoe UI"/>
              <a:cs typeface="Segoe UI"/>
            </a:endParaRP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>
                <a:latin typeface="Segoe UI"/>
                <a:ea typeface="+mn-lt"/>
                <a:cs typeface="Segoe UI"/>
              </a:rPr>
              <a:t>Collections consistently sustained at 95%–98% </a:t>
            </a:r>
            <a:endParaRPr lang="en-US">
              <a:latin typeface="Segoe UI"/>
              <a:ea typeface="+mn-lt"/>
              <a:cs typeface="Segoe UI"/>
            </a:endParaRP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>
                <a:latin typeface="Segoe UI"/>
                <a:ea typeface="+mn-lt"/>
                <a:cs typeface="Segoe UI"/>
              </a:rPr>
              <a:t>Payment processing time reduced from 7 days to 4 working days through BRS automation </a:t>
            </a:r>
            <a:endParaRPr lang="en-US">
              <a:latin typeface="Segoe UI"/>
              <a:cs typeface="Segoe UI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87817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853447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>
                <a:latin typeface="Segoe UI"/>
                <a:cs typeface="Segoe UI"/>
              </a:rPr>
              <a:t>Industry</a:t>
            </a:r>
          </a:p>
          <a:p>
            <a:r>
              <a:rPr lang="en-IN" sz="1200" b="1">
                <a:latin typeface="Segoe UI"/>
                <a:cs typeface="Segoe UI"/>
              </a:rPr>
              <a:t>TMT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36376" y="1853447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>
                <a:latin typeface="Segoe UI"/>
                <a:cs typeface="Segoe UI"/>
              </a:rPr>
              <a:t>Revenue</a:t>
            </a:r>
          </a:p>
          <a:p>
            <a:r>
              <a:rPr lang="en-IN" sz="1200" b="1">
                <a:latin typeface="Segoe UI"/>
                <a:ea typeface="+mn-lt"/>
                <a:cs typeface="Segoe UI"/>
              </a:rPr>
              <a:t>£350M </a:t>
            </a:r>
            <a:endParaRPr lang="en-US" b="1">
              <a:latin typeface="Segoe UI"/>
              <a:cs typeface="Segoe UI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762526" y="1853447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>
                <a:latin typeface="Segoe UI"/>
                <a:cs typeface="Segoe UI"/>
              </a:rPr>
              <a:t>Headquarters</a:t>
            </a:r>
            <a:br>
              <a:rPr lang="en-IN" sz="1200">
                <a:latin typeface="Segoe UI"/>
                <a:cs typeface="Segoe UI"/>
              </a:rPr>
            </a:br>
            <a:r>
              <a:rPr lang="en-IN" sz="1200">
                <a:latin typeface="Segoe UI"/>
                <a:ea typeface="+mn-lt"/>
                <a:cs typeface="Segoe UI"/>
              </a:rPr>
              <a:t>London</a:t>
            </a:r>
            <a:endParaRPr lang="en-IN" sz="1200">
              <a:latin typeface="Segoe UI"/>
              <a:cs typeface="Segoe UI"/>
            </a:endParaRP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100018" y="1853447"/>
            <a:ext cx="12706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>
                <a:latin typeface="Segoe UI"/>
                <a:cs typeface="Segoe UI"/>
              </a:rPr>
              <a:t>Employees</a:t>
            </a:r>
            <a:r>
              <a:rPr lang="en-IN" sz="1200" b="1">
                <a:latin typeface="Segoe UI"/>
                <a:ea typeface="+mn-lt"/>
                <a:cs typeface="Segoe UI"/>
              </a:rPr>
              <a:t> </a:t>
            </a:r>
            <a:endParaRPr lang="en-US" b="1">
              <a:latin typeface="Segoe UI"/>
              <a:cs typeface="Segoe UI"/>
            </a:endParaRPr>
          </a:p>
          <a:p>
            <a:r>
              <a:rPr lang="en-IN" sz="1200">
                <a:latin typeface="Segoe UI"/>
                <a:ea typeface="+mn-lt"/>
                <a:cs typeface="Segoe UI"/>
              </a:rPr>
              <a:t>2600+ </a:t>
            </a:r>
            <a:endParaRPr lang="en-IN">
              <a:latin typeface="Segoe UI"/>
              <a:cs typeface="Segoe UI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47244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 dirty="0">
                <a:solidFill>
                  <a:srgbClr val="000000"/>
                </a:solidFill>
                <a:latin typeface="Segoe UI"/>
                <a:ea typeface="+mn-lt"/>
                <a:cs typeface="Segoe UI"/>
              </a:rPr>
              <a:t>Calling for change </a:t>
            </a:r>
            <a:endParaRPr lang="en-US" b="1" dirty="0">
              <a:latin typeface="Segoe UI"/>
              <a:cs typeface="Segoe UI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91962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28398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36384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592861"/>
            <a:ext cx="230651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/>
                <a:ea typeface="+mn-lt"/>
                <a:cs typeface="Segoe UI"/>
              </a:rPr>
              <a:t>Legacy tech stack, challenges in modernizing IT landscape and resourcing </a:t>
            </a:r>
            <a:endParaRPr lang="en-US">
              <a:latin typeface="Segoe UI"/>
              <a:cs typeface="Segoe UI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36384" y="3592861"/>
            <a:ext cx="173655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/>
                <a:ea typeface="+mn-lt"/>
                <a:cs typeface="Segoe UI"/>
              </a:rPr>
              <a:t>High cost of IT operations, infrastructure and overhead </a:t>
            </a:r>
            <a:endParaRPr lang="en-US">
              <a:latin typeface="Segoe UI"/>
              <a:cs typeface="Segoe UI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907266"/>
            <a:ext cx="214578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/>
                <a:cs typeface="Segoe UI"/>
              </a:rPr>
              <a:t>Lack of standardization of service delivery and processes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988283" y="4929037"/>
            <a:ext cx="180618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/>
                <a:cs typeface="Segoe UI"/>
              </a:rPr>
              <a:t>Unable to deliver customer experience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4220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4AE0600-19D6-FBDA-B052-10DAA5910661}"/>
              </a:ext>
            </a:extLst>
          </p:cNvPr>
          <p:cNvSpPr/>
          <p:nvPr/>
        </p:nvSpPr>
        <p:spPr>
          <a:xfrm>
            <a:off x="3000778" y="442413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4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491CCF-2343-4795-9CE1-89394B46B26B}">
  <ds:schemaRefs>
    <ds:schemaRef ds:uri="0efdac34-9db6-427b-8ab8-479c40b5e3c8"/>
    <ds:schemaRef ds:uri="b208fce4-3e29-477c-a989-e36b5cecf3bb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5983F05-2FFF-47C0-BEB1-E918575790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725423-6CEC-48D0-9E9F-1D2F52785B12}">
  <ds:schemaRefs>
    <ds:schemaRef ds:uri="0efdac34-9db6-427b-8ab8-479c40b5e3c8"/>
    <ds:schemaRef ds:uri="b208fce4-3e29-477c-a989-e36b5cecf3b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217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1</cp:revision>
  <dcterms:created xsi:type="dcterms:W3CDTF">2025-06-04T06:19:45Z</dcterms:created>
  <dcterms:modified xsi:type="dcterms:W3CDTF">2025-06-04T10:05:57Z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