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E26959-3AA4-DBE0-8089-97711E6A7DE9}" v="132" dt="2026-04-06T11:10:58.8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87E26959-3AA4-DBE0-8089-97711E6A7DE9}"/>
    <pc:docChg chg="addSld delSld modSld">
      <pc:chgData name="Poojitha Jayadevan" userId="S::poojitha.j@sonata-software.com::cf5319fc-0ad7-4490-82c9-00b9087f3f27" providerId="AD" clId="Web-{87E26959-3AA4-DBE0-8089-97711E6A7DE9}" dt="2026-04-06T11:10:58.826" v="91" actId="20577"/>
      <pc:docMkLst>
        <pc:docMk/>
      </pc:docMkLst>
      <pc:sldChg chg="addSp modSp del">
        <pc:chgData name="Poojitha Jayadevan" userId="S::poojitha.j@sonata-software.com::cf5319fc-0ad7-4490-82c9-00b9087f3f27" providerId="AD" clId="Web-{87E26959-3AA4-DBE0-8089-97711E6A7DE9}" dt="2026-04-06T11:07:50.492" v="2"/>
        <pc:sldMkLst>
          <pc:docMk/>
          <pc:sldMk cId="109857222" sldId="256"/>
        </pc:sldMkLst>
        <pc:graphicFrameChg chg="add mod">
          <ac:chgData name="Poojitha Jayadevan" userId="S::poojitha.j@sonata-software.com::cf5319fc-0ad7-4490-82c9-00b9087f3f27" providerId="AD" clId="Web-{87E26959-3AA4-DBE0-8089-97711E6A7DE9}" dt="2026-04-06T11:07:36.101" v="0"/>
          <ac:graphicFrameMkLst>
            <pc:docMk/>
            <pc:sldMk cId="109857222" sldId="256"/>
            <ac:graphicFrameMk id="5" creationId="{E8F92015-4320-9A03-4FEF-9C0D435F2E9A}"/>
          </ac:graphicFrameMkLst>
        </pc:graphicFrameChg>
      </pc:sldChg>
      <pc:sldChg chg="delSp modSp add">
        <pc:chgData name="Poojitha Jayadevan" userId="S::poojitha.j@sonata-software.com::cf5319fc-0ad7-4490-82c9-00b9087f3f27" providerId="AD" clId="Web-{87E26959-3AA4-DBE0-8089-97711E6A7DE9}" dt="2026-04-06T11:10:58.826" v="91" actId="20577"/>
        <pc:sldMkLst>
          <pc:docMk/>
          <pc:sldMk cId="4049981651" sldId="265"/>
        </pc:sldMkLst>
        <pc:spChg chg="mod">
          <ac:chgData name="Poojitha Jayadevan" userId="S::poojitha.j@sonata-software.com::cf5319fc-0ad7-4490-82c9-00b9087f3f27" providerId="AD" clId="Web-{87E26959-3AA4-DBE0-8089-97711E6A7DE9}" dt="2026-04-06T11:08:29.103" v="6" actId="20577"/>
          <ac:spMkLst>
            <pc:docMk/>
            <pc:sldMk cId="4049981651" sldId="265"/>
            <ac:spMk id="3" creationId="{FC6D3E56-2896-77B0-3627-0F8F1D214417}"/>
          </ac:spMkLst>
        </pc:spChg>
        <pc:spChg chg="del">
          <ac:chgData name="Poojitha Jayadevan" userId="S::poojitha.j@sonata-software.com::cf5319fc-0ad7-4490-82c9-00b9087f3f27" providerId="AD" clId="Web-{87E26959-3AA4-DBE0-8089-97711E6A7DE9}" dt="2026-04-06T11:08:55.682" v="18"/>
          <ac:spMkLst>
            <pc:docMk/>
            <pc:sldMk cId="4049981651" sldId="265"/>
            <ac:spMk id="5" creationId="{12A0E65F-2795-80DF-A40F-0D3B98FF59F8}"/>
          </ac:spMkLst>
        </pc:spChg>
        <pc:spChg chg="del">
          <ac:chgData name="Poojitha Jayadevan" userId="S::poojitha.j@sonata-software.com::cf5319fc-0ad7-4490-82c9-00b9087f3f27" providerId="AD" clId="Web-{87E26959-3AA4-DBE0-8089-97711E6A7DE9}" dt="2026-04-06T11:08:55.682" v="17"/>
          <ac:spMkLst>
            <pc:docMk/>
            <pc:sldMk cId="4049981651" sldId="265"/>
            <ac:spMk id="6" creationId="{CBF336F6-2505-7241-63A1-14633EEF7438}"/>
          </ac:spMkLst>
        </pc:spChg>
        <pc:spChg chg="mod">
          <ac:chgData name="Poojitha Jayadevan" userId="S::poojitha.j@sonata-software.com::cf5319fc-0ad7-4490-82c9-00b9087f3f27" providerId="AD" clId="Web-{87E26959-3AA4-DBE0-8089-97711E6A7DE9}" dt="2026-04-06T11:10:58.826" v="91" actId="20577"/>
          <ac:spMkLst>
            <pc:docMk/>
            <pc:sldMk cId="4049981651" sldId="265"/>
            <ac:spMk id="9" creationId="{9D8EC298-AB34-B5D5-56D5-EF6FB24292F8}"/>
          </ac:spMkLst>
        </pc:spChg>
        <pc:spChg chg="mod">
          <ac:chgData name="Poojitha Jayadevan" userId="S::poojitha.j@sonata-software.com::cf5319fc-0ad7-4490-82c9-00b9087f3f27" providerId="AD" clId="Web-{87E26959-3AA4-DBE0-8089-97711E6A7DE9}" dt="2026-04-06T11:10:15.606" v="57" actId="20577"/>
          <ac:spMkLst>
            <pc:docMk/>
            <pc:sldMk cId="4049981651" sldId="265"/>
            <ac:spMk id="27" creationId="{F1A3B9C4-5C21-D1DF-50E3-FF69349C33B7}"/>
          </ac:spMkLst>
        </pc:spChg>
        <pc:spChg chg="mod">
          <ac:chgData name="Poojitha Jayadevan" userId="S::poojitha.j@sonata-software.com::cf5319fc-0ad7-4490-82c9-00b9087f3f27" providerId="AD" clId="Web-{87E26959-3AA4-DBE0-8089-97711E6A7DE9}" dt="2026-04-06T11:08:37.290" v="10" actId="20577"/>
          <ac:spMkLst>
            <pc:docMk/>
            <pc:sldMk cId="4049981651" sldId="265"/>
            <ac:spMk id="100" creationId="{01701E7E-B45C-408A-D4FC-F019C773B0F3}"/>
          </ac:spMkLst>
        </pc:spChg>
        <pc:spChg chg="mod">
          <ac:chgData name="Poojitha Jayadevan" userId="S::poojitha.j@sonata-software.com::cf5319fc-0ad7-4490-82c9-00b9087f3f27" providerId="AD" clId="Web-{87E26959-3AA4-DBE0-8089-97711E6A7DE9}" dt="2026-04-06T11:08:51.744" v="15" actId="20577"/>
          <ac:spMkLst>
            <pc:docMk/>
            <pc:sldMk cId="4049981651" sldId="265"/>
            <ac:spMk id="101" creationId="{DEB0277B-2962-BB01-F5EF-E9CD0C13E13F}"/>
          </ac:spMkLst>
        </pc:spChg>
        <pc:spChg chg="mod">
          <ac:chgData name="Poojitha Jayadevan" userId="S::poojitha.j@sonata-software.com::cf5319fc-0ad7-4490-82c9-00b9087f3f27" providerId="AD" clId="Web-{87E26959-3AA4-DBE0-8089-97711E6A7DE9}" dt="2026-04-06T11:08:46.619" v="12" actId="20577"/>
          <ac:spMkLst>
            <pc:docMk/>
            <pc:sldMk cId="4049981651" sldId="265"/>
            <ac:spMk id="103" creationId="{CF633D6E-1666-85C6-5B50-111AAE85895B}"/>
          </ac:spMkLst>
        </pc:spChg>
        <pc:spChg chg="mod">
          <ac:chgData name="Poojitha Jayadevan" userId="S::poojitha.j@sonata-software.com::cf5319fc-0ad7-4490-82c9-00b9087f3f27" providerId="AD" clId="Web-{87E26959-3AA4-DBE0-8089-97711E6A7DE9}" dt="2026-04-06T11:08:53.025" v="16" actId="20577"/>
          <ac:spMkLst>
            <pc:docMk/>
            <pc:sldMk cId="4049981651" sldId="265"/>
            <ac:spMk id="104" creationId="{8B47760C-E8FA-303A-AD73-07BC7DD890D5}"/>
          </ac:spMkLst>
        </pc:spChg>
        <pc:spChg chg="mod">
          <ac:chgData name="Poojitha Jayadevan" userId="S::poojitha.j@sonata-software.com::cf5319fc-0ad7-4490-82c9-00b9087f3f27" providerId="AD" clId="Web-{87E26959-3AA4-DBE0-8089-97711E6A7DE9}" dt="2026-04-06T11:08:19.743" v="4" actId="20577"/>
          <ac:spMkLst>
            <pc:docMk/>
            <pc:sldMk cId="4049981651" sldId="265"/>
            <ac:spMk id="118" creationId="{E7D6969C-BE92-BC9A-8998-FCC55D9486B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3E898-F562-99A9-B447-D116881A6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2DB872-A5DB-EDE7-432E-4CFA6797EF4B}"/>
              </a:ext>
            </a:extLst>
          </p:cNvPr>
          <p:cNvSpPr txBox="1"/>
          <p:nvPr/>
        </p:nvSpPr>
        <p:spPr>
          <a:xfrm>
            <a:off x="421551" y="1232880"/>
            <a:ext cx="10969538" cy="2462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dirty="0">
                <a:solidFill>
                  <a:sysClr val="windowText" lastClr="000000"/>
                </a:solidFill>
                <a:ea typeface="+mn-lt"/>
                <a:cs typeface="+mn-lt"/>
              </a:rPr>
              <a:t>Client overview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1A3B9C4-5C21-D1DF-50E3-FF69349C33B7}"/>
              </a:ext>
            </a:extLst>
          </p:cNvPr>
          <p:cNvSpPr txBox="1"/>
          <p:nvPr/>
        </p:nvSpPr>
        <p:spPr>
          <a:xfrm>
            <a:off x="5216682" y="2452872"/>
            <a:ext cx="3673102" cy="440120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buClr>
                <a:schemeClr val="tx2"/>
              </a:buClr>
            </a:pPr>
            <a:r>
              <a:rPr lang="en-IN" sz="1600" b="1">
                <a:latin typeface="Segoe UI"/>
                <a:cs typeface="Segoe UI"/>
              </a:rPr>
              <a:t>Solutions</a:t>
            </a:r>
            <a:endParaRPr lang="en-US" sz="1400">
              <a:latin typeface="Aptos" panose="020B0004020202020204"/>
              <a:cs typeface="Segoe UI"/>
            </a:endParaRPr>
          </a:p>
          <a:p>
            <a:r>
              <a:rPr lang="en-IN" sz="1400">
                <a:ea typeface="+mn-lt"/>
                <a:cs typeface="+mn-lt"/>
              </a:rPr>
              <a:t>Sonata Software delivered an end-to-end AI powered transformation centred on establishing a scalable AI operating model and deploying high impact customer service automation solutions.  The solution was envisioned in structured phases:  </a:t>
            </a:r>
            <a:endParaRPr lang="en-IN"/>
          </a:p>
          <a:p>
            <a:pPr marL="285750" indent="-285750">
              <a:buFont typeface="Arial"/>
              <a:buChar char="•"/>
            </a:pPr>
            <a:r>
              <a:rPr lang="en-IN" sz="1400">
                <a:ea typeface="+mn-lt"/>
                <a:cs typeface="+mn-lt"/>
              </a:rPr>
              <a:t>Phase 1: Delivery of three prioritised AI use cases through a dedicated Scrum team</a:t>
            </a:r>
            <a:endParaRPr lang="en-US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IN" sz="1400" dirty="0">
                <a:ea typeface="+mn-lt"/>
                <a:cs typeface="+mn-lt"/>
              </a:rPr>
              <a:t>Phase 2: Expansion with an additional development pod for parallel </a:t>
            </a:r>
            <a:r>
              <a:rPr lang="en-IN" sz="1400">
                <a:ea typeface="+mn-lt"/>
                <a:cs typeface="+mn-lt"/>
              </a:rPr>
              <a:t>delivery</a:t>
            </a:r>
            <a:endParaRPr lang="en-US"/>
          </a:p>
          <a:p>
            <a:pPr marL="285750" indent="-285750">
              <a:buFont typeface="Arial"/>
              <a:buChar char="•"/>
            </a:pPr>
            <a:r>
              <a:rPr lang="en-IN" sz="1400">
                <a:ea typeface="+mn-lt"/>
                <a:cs typeface="+mn-lt"/>
              </a:rPr>
              <a:t>Phase 3: Broader Microsoft Copilot adoption supported through training and consulting </a:t>
            </a:r>
            <a:endParaRPr lang="en-US"/>
          </a:p>
          <a:p>
            <a:r>
              <a:rPr lang="en-US" sz="1600">
                <a:ea typeface="+mn-lt"/>
                <a:cs typeface="+mn-lt"/>
              </a:rPr>
              <a:t>The flagship solution was an AI-based email automation system integrated with Camp Australia’s OCW platform.</a:t>
            </a:r>
            <a:endParaRPr lang="en-US" sz="1600"/>
          </a:p>
          <a:p>
            <a:endParaRPr lang="en-IN" sz="14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8EC298-AB34-B5D5-56D5-EF6FB24292F8}"/>
              </a:ext>
            </a:extLst>
          </p:cNvPr>
          <p:cNvSpPr txBox="1"/>
          <p:nvPr/>
        </p:nvSpPr>
        <p:spPr>
          <a:xfrm>
            <a:off x="9387193" y="2319188"/>
            <a:ext cx="2500005" cy="34240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>
                <a:latin typeface="Segoe UI"/>
                <a:cs typeface="Segoe UI"/>
              </a:rPr>
              <a:t>Results</a:t>
            </a:r>
            <a:endParaRPr lang="en-US" sz="1600" b="1">
              <a:latin typeface="Segoe UI"/>
              <a:cs typeface="Segoe UI"/>
            </a:endParaRPr>
          </a:p>
          <a:p>
            <a:pP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 </a:t>
            </a:r>
            <a:r>
              <a:rPr lang="en-US" sz="1200">
                <a:ea typeface="+mn-lt"/>
                <a:cs typeface="+mn-lt"/>
              </a:rPr>
              <a:t>5,000 emails automated per month, covering routine enquiries </a:t>
            </a:r>
            <a:endParaRPr lang="en-US"/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40% reduction in manual customer service workload for the 10member team </a:t>
            </a:r>
            <a:endParaRPr lang="en-US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Response times improved from 24 hours to minutes </a:t>
            </a:r>
            <a:endParaRPr lang="en-US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1200">
                <a:ea typeface="+mn-lt"/>
                <a:cs typeface="+mn-lt"/>
              </a:rPr>
              <a:t>Projected  AUD 1 million+ savings by FY27 </a:t>
            </a:r>
            <a:endParaRPr lang="en-US"/>
          </a:p>
          <a:p>
            <a:pPr>
              <a:buFont typeface="Arial"/>
              <a:buChar char="•"/>
            </a:pPr>
            <a:endParaRPr lang="en-US"/>
          </a:p>
          <a:p>
            <a:pPr>
              <a:buFont typeface="Arial"/>
              <a:buChar char="•"/>
            </a:pPr>
            <a:endParaRPr lang="en-US" sz="12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/>
          </a:p>
          <a:p>
            <a:pPr>
              <a:buFont typeface="Arial"/>
              <a:buChar char="•"/>
            </a:pPr>
            <a:endParaRPr lang="en-US" sz="1200" dirty="0"/>
          </a:p>
          <a:p>
            <a:pPr>
              <a:buFont typeface="Arial"/>
              <a:buChar char="•"/>
            </a:pPr>
            <a:endParaRPr lang="en-US"/>
          </a:p>
          <a:p>
            <a:pPr marL="171450" indent="-171450">
              <a:buFont typeface="Arial"/>
              <a:buChar char="•"/>
            </a:pPr>
            <a:endParaRPr lang="en-US" sz="1200" dirty="0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E7D6969C-BE92-BC9A-8998-FCC55D9486B2}"/>
              </a:ext>
            </a:extLst>
          </p:cNvPr>
          <p:cNvSpPr txBox="1"/>
          <p:nvPr/>
        </p:nvSpPr>
        <p:spPr>
          <a:xfrm>
            <a:off x="291370" y="410102"/>
            <a:ext cx="10846799" cy="76944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N" sz="4400">
                <a:solidFill>
                  <a:srgbClr val="000000"/>
                </a:solidFill>
                <a:ea typeface="+mn-lt"/>
                <a:cs typeface="+mn-lt"/>
              </a:rPr>
              <a:t>Care powered by intelligence</a:t>
            </a:r>
            <a:endParaRPr lang="en-IN" sz="4400" b="1">
              <a:ea typeface="+mn-lt"/>
              <a:cs typeface="+mn-lt"/>
            </a:endParaRPr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83BC0385-7C8D-08AF-25B9-BCC756546265}"/>
              </a:ext>
            </a:extLst>
          </p:cNvPr>
          <p:cNvCxnSpPr>
            <a:cxnSpLocks/>
          </p:cNvCxnSpPr>
          <p:nvPr/>
        </p:nvCxnSpPr>
        <p:spPr>
          <a:xfrm flipV="1">
            <a:off x="9191962" y="2390130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9D307BF8-AF6D-3F5A-90A0-9CC5CF6E516B}"/>
              </a:ext>
            </a:extLst>
          </p:cNvPr>
          <p:cNvCxnSpPr>
            <a:cxnSpLocks/>
          </p:cNvCxnSpPr>
          <p:nvPr/>
        </p:nvCxnSpPr>
        <p:spPr>
          <a:xfrm flipV="1">
            <a:off x="5128398" y="2390130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8B8473B-47BD-FF2A-EF3D-1BA4BA686C7C}"/>
              </a:ext>
            </a:extLst>
          </p:cNvPr>
          <p:cNvSpPr txBox="1"/>
          <p:nvPr/>
        </p:nvSpPr>
        <p:spPr>
          <a:xfrm>
            <a:off x="390595" y="2319188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7D6DAF87-A8A5-039A-1782-4EDCB732B432}"/>
              </a:ext>
            </a:extLst>
          </p:cNvPr>
          <p:cNvSpPr/>
          <p:nvPr/>
        </p:nvSpPr>
        <p:spPr>
          <a:xfrm>
            <a:off x="2936384" y="266552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01701E7E-B45C-408A-D4FC-F019C773B0F3}"/>
              </a:ext>
            </a:extLst>
          </p:cNvPr>
          <p:cNvSpPr txBox="1"/>
          <p:nvPr/>
        </p:nvSpPr>
        <p:spPr>
          <a:xfrm>
            <a:off x="387817" y="3165072"/>
            <a:ext cx="2306510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>
                <a:ea typeface="+mn-lt"/>
                <a:cs typeface="+mn-lt"/>
              </a:rPr>
              <a:t>The novelty of generative AI made it difficult to define a clear adoption strategy or implementation approach 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CF633D6E-1666-85C6-5B50-111AAE85895B}"/>
              </a:ext>
            </a:extLst>
          </p:cNvPr>
          <p:cNvSpPr txBox="1"/>
          <p:nvPr/>
        </p:nvSpPr>
        <p:spPr>
          <a:xfrm>
            <a:off x="2936384" y="3077629"/>
            <a:ext cx="2286193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ea typeface="+mn-lt"/>
                <a:cs typeface="+mn-lt"/>
              </a:rPr>
              <a:t>The internal team lacked the technical expertise to evaluate, architect, and deliver AI solutions independently </a:t>
            </a:r>
            <a:endParaRPr lang="en-US" dirty="0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DEB0277B-2962-BB01-F5EF-E9CD0C13E13F}"/>
              </a:ext>
            </a:extLst>
          </p:cNvPr>
          <p:cNvSpPr txBox="1"/>
          <p:nvPr/>
        </p:nvSpPr>
        <p:spPr>
          <a:xfrm>
            <a:off x="390595" y="4479476"/>
            <a:ext cx="2145781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ea typeface="+mn-lt"/>
                <a:cs typeface="+mn-lt"/>
              </a:rPr>
              <a:t>Manually handling approximately 5,000 email enquiries every month, covering class rescheduling, general questions, and payment queries </a:t>
            </a:r>
            <a:endParaRPr lang="en-US" dirty="0">
              <a:ea typeface="+mn-lt"/>
              <a:cs typeface="+mn-lt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8B47760C-E8FA-303A-AD73-07BC7DD890D5}"/>
              </a:ext>
            </a:extLst>
          </p:cNvPr>
          <p:cNvSpPr txBox="1"/>
          <p:nvPr/>
        </p:nvSpPr>
        <p:spPr>
          <a:xfrm>
            <a:off x="2988283" y="4501247"/>
            <a:ext cx="2036535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Average response time of around 24 hours, leaving the team with little capacity for higher-value engagement. 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40DF7620-A8F7-3C8A-4A10-DB6BE2AC9BD8}"/>
              </a:ext>
            </a:extLst>
          </p:cNvPr>
          <p:cNvSpPr/>
          <p:nvPr/>
        </p:nvSpPr>
        <p:spPr>
          <a:xfrm>
            <a:off x="390595" y="399426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0A4118D-F5D8-0551-0C94-F24DE30989C6}"/>
              </a:ext>
            </a:extLst>
          </p:cNvPr>
          <p:cNvSpPr/>
          <p:nvPr/>
        </p:nvSpPr>
        <p:spPr>
          <a:xfrm>
            <a:off x="390595" y="266552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00955D25-C854-6EBF-81E8-CE4840EC313F}"/>
              </a:ext>
            </a:extLst>
          </p:cNvPr>
          <p:cNvSpPr/>
          <p:nvPr/>
        </p:nvSpPr>
        <p:spPr>
          <a:xfrm>
            <a:off x="3000778" y="399634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</a:rPr>
              <a:t>4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6D3E56-2896-77B0-3627-0F8F1D214417}"/>
              </a:ext>
            </a:extLst>
          </p:cNvPr>
          <p:cNvSpPr txBox="1"/>
          <p:nvPr/>
        </p:nvSpPr>
        <p:spPr>
          <a:xfrm>
            <a:off x="534359" y="1621505"/>
            <a:ext cx="10945157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A leading provider of OSHC in Australia, supporting over 15,000 enrolled students nationally offering before-school, after-school, and holiday programs that support children’s growth, learning, and wellbeing.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981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9d2d0fd2cd00cfef0cb05d64816f713d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b6044b58272540f99a88e0d1407b3399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Props1.xml><?xml version="1.0" encoding="utf-8"?>
<ds:datastoreItem xmlns:ds="http://schemas.openxmlformats.org/officeDocument/2006/customXml" ds:itemID="{09BD93B1-2A8B-4CFA-9021-2479F2DCFAC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283067F-AFD0-4DBA-95E9-6823A5BB7A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D887627-A4E3-400D-86F4-E3823A7F6C6A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23</cp:revision>
  <dcterms:created xsi:type="dcterms:W3CDTF">2026-04-06T11:07:07Z</dcterms:created>
  <dcterms:modified xsi:type="dcterms:W3CDTF">2026-04-06T11:11:02Z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