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7C5358-88DA-27F7-B23E-0386046C2710}" v="302" dt="2025-07-07T14:08:29.946"/>
    <p1510:client id="{DCBA8CA3-BEBE-984C-A29E-680BBD457A69}" v="5" dt="2025-07-07T14:09:27.2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>
        <p:scale>
          <a:sx n="100" d="100"/>
          <a:sy n="100" d="100"/>
        </p:scale>
        <p:origin x="58" y="-9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DCBA8CA3-BEBE-984C-A29E-680BBD457A69}"/>
    <pc:docChg chg="modSld">
      <pc:chgData name="Poojitha Jayadevan" userId="S::poojitha.j@sonata-software.com::cf5319fc-0ad7-4490-82c9-00b9087f3f27" providerId="AD" clId="Web-{DCBA8CA3-BEBE-984C-A29E-680BBD457A69}" dt="2025-07-07T14:09:27.209" v="1"/>
      <pc:docMkLst>
        <pc:docMk/>
      </pc:docMkLst>
      <pc:sldChg chg="delSp modSp">
        <pc:chgData name="Poojitha Jayadevan" userId="S::poojitha.j@sonata-software.com::cf5319fc-0ad7-4490-82c9-00b9087f3f27" providerId="AD" clId="Web-{DCBA8CA3-BEBE-984C-A29E-680BBD457A69}" dt="2025-07-07T14:09:27.209" v="1"/>
        <pc:sldMkLst>
          <pc:docMk/>
          <pc:sldMk cId="3013969633" sldId="262"/>
        </pc:sldMkLst>
        <pc:spChg chg="del">
          <ac:chgData name="Poojitha Jayadevan" userId="S::poojitha.j@sonata-software.com::cf5319fc-0ad7-4490-82c9-00b9087f3f27" providerId="AD" clId="Web-{DCBA8CA3-BEBE-984C-A29E-680BBD457A69}" dt="2025-07-07T14:09:27.209" v="1"/>
          <ac:spMkLst>
            <pc:docMk/>
            <pc:sldMk cId="3013969633" sldId="262"/>
            <ac:spMk id="2" creationId="{F66E18F8-8926-3CFB-F97E-BB4ED4B00076}"/>
          </ac:spMkLst>
        </pc:spChg>
        <pc:spChg chg="mod">
          <ac:chgData name="Poojitha Jayadevan" userId="S::poojitha.j@sonata-software.com::cf5319fc-0ad7-4490-82c9-00b9087f3f27" providerId="AD" clId="Web-{DCBA8CA3-BEBE-984C-A29E-680BBD457A69}" dt="2025-07-07T14:09:20.818" v="0" actId="20577"/>
          <ac:spMkLst>
            <pc:docMk/>
            <pc:sldMk cId="3013969633" sldId="262"/>
            <ac:spMk id="4" creationId="{E229E25B-83E5-F133-4B68-46932CC4844B}"/>
          </ac:spMkLst>
        </pc:spChg>
      </pc:sldChg>
    </pc:docChg>
  </pc:docChgLst>
  <pc:docChgLst>
    <pc:chgData name="Anirudha R" userId="0810086d-6cd7-4224-90f1-a552785c16d7" providerId="ADAL" clId="{6FADEF22-68D3-4296-BCCD-9080A68ED45C}"/>
    <pc:docChg chg="modSld">
      <pc:chgData name="Anirudha R" userId="0810086d-6cd7-4224-90f1-a552785c16d7" providerId="ADAL" clId="{6FADEF22-68D3-4296-BCCD-9080A68ED45C}" dt="2025-07-08T07:09:23.784" v="55" actId="1076"/>
      <pc:docMkLst>
        <pc:docMk/>
      </pc:docMkLst>
      <pc:sldChg chg="addSp delSp modSp mod">
        <pc:chgData name="Anirudha R" userId="0810086d-6cd7-4224-90f1-a552785c16d7" providerId="ADAL" clId="{6FADEF22-68D3-4296-BCCD-9080A68ED45C}" dt="2025-07-08T07:09:23.784" v="55" actId="1076"/>
        <pc:sldMkLst>
          <pc:docMk/>
          <pc:sldMk cId="3013969633" sldId="262"/>
        </pc:sldMkLst>
        <pc:spChg chg="mod">
          <ac:chgData name="Anirudha R" userId="0810086d-6cd7-4224-90f1-a552785c16d7" providerId="ADAL" clId="{6FADEF22-68D3-4296-BCCD-9080A68ED45C}" dt="2025-07-08T07:09:12.159" v="53" actId="1076"/>
          <ac:spMkLst>
            <pc:docMk/>
            <pc:sldMk cId="3013969633" sldId="262"/>
            <ac:spMk id="3" creationId="{C152D138-2CCE-0F9A-E183-FDBB8E5F1CF6}"/>
          </ac:spMkLst>
        </pc:spChg>
        <pc:spChg chg="mod">
          <ac:chgData name="Anirudha R" userId="0810086d-6cd7-4224-90f1-a552785c16d7" providerId="ADAL" clId="{6FADEF22-68D3-4296-BCCD-9080A68ED45C}" dt="2025-07-08T07:09:12.159" v="53" actId="1076"/>
          <ac:spMkLst>
            <pc:docMk/>
            <pc:sldMk cId="3013969633" sldId="262"/>
            <ac:spMk id="5" creationId="{A4C17A8E-7CF3-1ECA-250E-BD6CB5CCF54C}"/>
          </ac:spMkLst>
        </pc:spChg>
        <pc:spChg chg="mod">
          <ac:chgData name="Anirudha R" userId="0810086d-6cd7-4224-90f1-a552785c16d7" providerId="ADAL" clId="{6FADEF22-68D3-4296-BCCD-9080A68ED45C}" dt="2025-07-08T07:09:12.159" v="53" actId="1076"/>
          <ac:spMkLst>
            <pc:docMk/>
            <pc:sldMk cId="3013969633" sldId="262"/>
            <ac:spMk id="7" creationId="{C7E60605-4564-3B74-CB29-A134A7E1ECFE}"/>
          </ac:spMkLst>
        </pc:spChg>
        <pc:spChg chg="mod">
          <ac:chgData name="Anirudha R" userId="0810086d-6cd7-4224-90f1-a552785c16d7" providerId="ADAL" clId="{6FADEF22-68D3-4296-BCCD-9080A68ED45C}" dt="2025-07-08T07:07:54.685" v="42" actId="1076"/>
          <ac:spMkLst>
            <pc:docMk/>
            <pc:sldMk cId="3013969633" sldId="262"/>
            <ac:spMk id="9" creationId="{74AA6302-8E45-C322-43C9-8DBE34DAC47E}"/>
          </ac:spMkLst>
        </pc:spChg>
        <pc:spChg chg="mod">
          <ac:chgData name="Anirudha R" userId="0810086d-6cd7-4224-90f1-a552785c16d7" providerId="ADAL" clId="{6FADEF22-68D3-4296-BCCD-9080A68ED45C}" dt="2025-07-08T07:09:12.159" v="53" actId="1076"/>
          <ac:spMkLst>
            <pc:docMk/>
            <pc:sldMk cId="3013969633" sldId="262"/>
            <ac:spMk id="10" creationId="{9C8A930C-188B-E6D0-7C37-403C40DB639E}"/>
          </ac:spMkLst>
        </pc:spChg>
        <pc:spChg chg="mod">
          <ac:chgData name="Anirudha R" userId="0810086d-6cd7-4224-90f1-a552785c16d7" providerId="ADAL" clId="{6FADEF22-68D3-4296-BCCD-9080A68ED45C}" dt="2025-07-08T07:05:52.283" v="0" actId="2711"/>
          <ac:spMkLst>
            <pc:docMk/>
            <pc:sldMk cId="3013969633" sldId="262"/>
            <ac:spMk id="12" creationId="{D4C76486-BDC7-41BA-95DB-852F9834DE31}"/>
          </ac:spMkLst>
        </pc:spChg>
        <pc:spChg chg="mod">
          <ac:chgData name="Anirudha R" userId="0810086d-6cd7-4224-90f1-a552785c16d7" providerId="ADAL" clId="{6FADEF22-68D3-4296-BCCD-9080A68ED45C}" dt="2025-07-08T07:09:23.784" v="55" actId="1076"/>
          <ac:spMkLst>
            <pc:docMk/>
            <pc:sldMk cId="3013969633" sldId="262"/>
            <ac:spMk id="27" creationId="{C83B5CE8-84AB-DA9F-9436-564D7355A278}"/>
          </ac:spMkLst>
        </pc:spChg>
        <pc:spChg chg="mod">
          <ac:chgData name="Anirudha R" userId="0810086d-6cd7-4224-90f1-a552785c16d7" providerId="ADAL" clId="{6FADEF22-68D3-4296-BCCD-9080A68ED45C}" dt="2025-07-08T07:05:52.283" v="0" actId="2711"/>
          <ac:spMkLst>
            <pc:docMk/>
            <pc:sldMk cId="3013969633" sldId="262"/>
            <ac:spMk id="59" creationId="{CFAC1CCD-F2AC-4C70-8527-74711EB02D2C}"/>
          </ac:spMkLst>
        </pc:spChg>
        <pc:spChg chg="mod">
          <ac:chgData name="Anirudha R" userId="0810086d-6cd7-4224-90f1-a552785c16d7" providerId="ADAL" clId="{6FADEF22-68D3-4296-BCCD-9080A68ED45C}" dt="2025-07-08T07:05:52.283" v="0" actId="2711"/>
          <ac:spMkLst>
            <pc:docMk/>
            <pc:sldMk cId="3013969633" sldId="262"/>
            <ac:spMk id="64" creationId="{E78C9E7A-5509-441A-8EC6-EBFC8386C6A7}"/>
          </ac:spMkLst>
        </pc:spChg>
        <pc:spChg chg="mod">
          <ac:chgData name="Anirudha R" userId="0810086d-6cd7-4224-90f1-a552785c16d7" providerId="ADAL" clId="{6FADEF22-68D3-4296-BCCD-9080A68ED45C}" dt="2025-07-08T07:07:54.685" v="42" actId="1076"/>
          <ac:spMkLst>
            <pc:docMk/>
            <pc:sldMk cId="3013969633" sldId="262"/>
            <ac:spMk id="100" creationId="{4A023F7E-7E6C-63BA-06AA-A66A635F86CE}"/>
          </ac:spMkLst>
        </pc:spChg>
        <pc:spChg chg="mod">
          <ac:chgData name="Anirudha R" userId="0810086d-6cd7-4224-90f1-a552785c16d7" providerId="ADAL" clId="{6FADEF22-68D3-4296-BCCD-9080A68ED45C}" dt="2025-07-08T07:09:16.304" v="54" actId="1076"/>
          <ac:spMkLst>
            <pc:docMk/>
            <pc:sldMk cId="3013969633" sldId="262"/>
            <ac:spMk id="101" creationId="{9101C7D4-1DF8-F8D2-CB03-AD4DD5E79C62}"/>
          </ac:spMkLst>
        </pc:spChg>
        <pc:spChg chg="mod">
          <ac:chgData name="Anirudha R" userId="0810086d-6cd7-4224-90f1-a552785c16d7" providerId="ADAL" clId="{6FADEF22-68D3-4296-BCCD-9080A68ED45C}" dt="2025-07-08T07:08:59.751" v="51" actId="255"/>
          <ac:spMkLst>
            <pc:docMk/>
            <pc:sldMk cId="3013969633" sldId="262"/>
            <ac:spMk id="103" creationId="{B1585D3F-CD24-8285-5B48-7566894739AE}"/>
          </ac:spMkLst>
        </pc:spChg>
        <pc:spChg chg="mod">
          <ac:chgData name="Anirudha R" userId="0810086d-6cd7-4224-90f1-a552785c16d7" providerId="ADAL" clId="{6FADEF22-68D3-4296-BCCD-9080A68ED45C}" dt="2025-07-08T07:09:16.304" v="54" actId="1076"/>
          <ac:spMkLst>
            <pc:docMk/>
            <pc:sldMk cId="3013969633" sldId="262"/>
            <ac:spMk id="104" creationId="{37B77DFB-D7D0-B5E6-2FC1-2468DDF9629C}"/>
          </ac:spMkLst>
        </pc:spChg>
        <pc:spChg chg="mod">
          <ac:chgData name="Anirudha R" userId="0810086d-6cd7-4224-90f1-a552785c16d7" providerId="ADAL" clId="{6FADEF22-68D3-4296-BCCD-9080A68ED45C}" dt="2025-07-08T07:07:46.507" v="40" actId="1076"/>
          <ac:spMkLst>
            <pc:docMk/>
            <pc:sldMk cId="3013969633" sldId="262"/>
            <ac:spMk id="185" creationId="{410E212E-4EBB-9FFD-CB9E-8927D55208A2}"/>
          </ac:spMkLst>
        </pc:spChg>
        <pc:spChg chg="mod">
          <ac:chgData name="Anirudha R" userId="0810086d-6cd7-4224-90f1-a552785c16d7" providerId="ADAL" clId="{6FADEF22-68D3-4296-BCCD-9080A68ED45C}" dt="2025-07-08T07:09:16.304" v="54" actId="1076"/>
          <ac:spMkLst>
            <pc:docMk/>
            <pc:sldMk cId="3013969633" sldId="262"/>
            <ac:spMk id="187" creationId="{865B1D3C-C9A8-B98D-FDE3-B20C91418722}"/>
          </ac:spMkLst>
        </pc:spChg>
        <pc:spChg chg="mod">
          <ac:chgData name="Anirudha R" userId="0810086d-6cd7-4224-90f1-a552785c16d7" providerId="ADAL" clId="{6FADEF22-68D3-4296-BCCD-9080A68ED45C}" dt="2025-07-08T07:09:16.304" v="54" actId="1076"/>
          <ac:spMkLst>
            <pc:docMk/>
            <pc:sldMk cId="3013969633" sldId="262"/>
            <ac:spMk id="188" creationId="{85BC572A-C1F6-681C-A59D-7FC886BA8173}"/>
          </ac:spMkLst>
        </pc:spChg>
        <pc:spChg chg="mod">
          <ac:chgData name="Anirudha R" userId="0810086d-6cd7-4224-90f1-a552785c16d7" providerId="ADAL" clId="{6FADEF22-68D3-4296-BCCD-9080A68ED45C}" dt="2025-07-08T07:07:13.005" v="30" actId="554"/>
          <ac:spMkLst>
            <pc:docMk/>
            <pc:sldMk cId="3013969633" sldId="262"/>
            <ac:spMk id="189" creationId="{A5E4AA9F-80F9-D831-45AC-7791F8DABFEF}"/>
          </ac:spMkLst>
        </pc:spChg>
        <pc:grpChg chg="add del mod">
          <ac:chgData name="Anirudha R" userId="0810086d-6cd7-4224-90f1-a552785c16d7" providerId="ADAL" clId="{6FADEF22-68D3-4296-BCCD-9080A68ED45C}" dt="2025-07-08T07:08:02.977" v="45" actId="165"/>
          <ac:grpSpMkLst>
            <pc:docMk/>
            <pc:sldMk cId="3013969633" sldId="262"/>
            <ac:grpSpMk id="2" creationId="{6980315F-AF6E-4377-E426-DF8A2657A878}"/>
          </ac:grpSpMkLst>
        </pc:grpChg>
        <pc:cxnChg chg="mod topLvl">
          <ac:chgData name="Anirudha R" userId="0810086d-6cd7-4224-90f1-a552785c16d7" providerId="ADAL" clId="{6FADEF22-68D3-4296-BCCD-9080A68ED45C}" dt="2025-07-08T07:08:05.406" v="46" actId="1076"/>
          <ac:cxnSpMkLst>
            <pc:docMk/>
            <pc:sldMk cId="3013969633" sldId="262"/>
            <ac:cxnSpMk id="121" creationId="{63C2C966-49F2-A8AA-2ECD-2D3DF58E8A92}"/>
          </ac:cxnSpMkLst>
        </pc:cxnChg>
        <pc:cxnChg chg="mod topLvl">
          <ac:chgData name="Anirudha R" userId="0810086d-6cd7-4224-90f1-a552785c16d7" providerId="ADAL" clId="{6FADEF22-68D3-4296-BCCD-9080A68ED45C}" dt="2025-07-08T07:08:02.977" v="45" actId="165"/>
          <ac:cxnSpMkLst>
            <pc:docMk/>
            <pc:sldMk cId="3013969633" sldId="262"/>
            <ac:cxnSpMk id="167" creationId="{ECCCB4D0-1564-8467-1935-0C1071718870}"/>
          </ac:cxnSpMkLst>
        </pc:cxnChg>
      </pc:sldChg>
    </pc:docChg>
  </pc:docChgLst>
  <pc:docChgLst>
    <pc:chgData name="Poojitha Jayadevan" userId="S::poojitha.j@sonata-software.com::cf5319fc-0ad7-4490-82c9-00b9087f3f27" providerId="AD" clId="Web-{477C5358-88DA-27F7-B23E-0386046C2710}"/>
    <pc:docChg chg="addSld delSld modSld">
      <pc:chgData name="Poojitha Jayadevan" userId="S::poojitha.j@sonata-software.com::cf5319fc-0ad7-4490-82c9-00b9087f3f27" providerId="AD" clId="Web-{477C5358-88DA-27F7-B23E-0386046C2710}" dt="2025-07-07T14:08:28.743" v="191" actId="20577"/>
      <pc:docMkLst>
        <pc:docMk/>
      </pc:docMkLst>
      <pc:sldChg chg="del">
        <pc:chgData name="Poojitha Jayadevan" userId="S::poojitha.j@sonata-software.com::cf5319fc-0ad7-4490-82c9-00b9087f3f27" providerId="AD" clId="Web-{477C5358-88DA-27F7-B23E-0386046C2710}" dt="2025-07-07T13:57:13.392" v="1"/>
        <pc:sldMkLst>
          <pc:docMk/>
          <pc:sldMk cId="109857222" sldId="256"/>
        </pc:sldMkLst>
      </pc:sldChg>
      <pc:sldChg chg="addSp delSp modSp add">
        <pc:chgData name="Poojitha Jayadevan" userId="S::poojitha.j@sonata-software.com::cf5319fc-0ad7-4490-82c9-00b9087f3f27" providerId="AD" clId="Web-{477C5358-88DA-27F7-B23E-0386046C2710}" dt="2025-07-07T14:08:28.743" v="191" actId="20577"/>
        <pc:sldMkLst>
          <pc:docMk/>
          <pc:sldMk cId="3013969633" sldId="262"/>
        </pc:sldMkLst>
        <pc:spChg chg="add mod">
          <ac:chgData name="Poojitha Jayadevan" userId="S::poojitha.j@sonata-software.com::cf5319fc-0ad7-4490-82c9-00b9087f3f27" providerId="AD" clId="Web-{477C5358-88DA-27F7-B23E-0386046C2710}" dt="2025-07-07T14:00:54.102" v="70" actId="20577"/>
          <ac:spMkLst>
            <pc:docMk/>
            <pc:sldMk cId="3013969633" sldId="262"/>
            <ac:spMk id="2" creationId="{F66E18F8-8926-3CFB-F97E-BB4ED4B00076}"/>
          </ac:spMkLst>
        </pc:spChg>
        <pc:spChg chg="add del mod">
          <ac:chgData name="Poojitha Jayadevan" userId="S::poojitha.j@sonata-software.com::cf5319fc-0ad7-4490-82c9-00b9087f3f27" providerId="AD" clId="Web-{477C5358-88DA-27F7-B23E-0386046C2710}" dt="2025-07-07T14:02:31.184" v="104"/>
          <ac:spMkLst>
            <pc:docMk/>
            <pc:sldMk cId="3013969633" sldId="262"/>
            <ac:spMk id="3" creationId="{C152D138-2CCE-0F9A-E183-FDBB8E5F1CF6}"/>
          </ac:spMkLst>
        </pc:spChg>
        <pc:spChg chg="mod">
          <ac:chgData name="Poojitha Jayadevan" userId="S::poojitha.j@sonata-software.com::cf5319fc-0ad7-4490-82c9-00b9087f3f27" providerId="AD" clId="Web-{477C5358-88DA-27F7-B23E-0386046C2710}" dt="2025-07-07T13:57:41.658" v="9" actId="20577"/>
          <ac:spMkLst>
            <pc:docMk/>
            <pc:sldMk cId="3013969633" sldId="262"/>
            <ac:spMk id="4" creationId="{E229E25B-83E5-F133-4B68-46932CC4844B}"/>
          </ac:spMkLst>
        </pc:spChg>
        <pc:spChg chg="add mod">
          <ac:chgData name="Poojitha Jayadevan" userId="S::poojitha.j@sonata-software.com::cf5319fc-0ad7-4490-82c9-00b9087f3f27" providerId="AD" clId="Web-{477C5358-88DA-27F7-B23E-0386046C2710}" dt="2025-07-07T14:02:44.809" v="112" actId="20577"/>
          <ac:spMkLst>
            <pc:docMk/>
            <pc:sldMk cId="3013969633" sldId="262"/>
            <ac:spMk id="5" creationId="{A4C17A8E-7CF3-1ECA-250E-BD6CB5CCF54C}"/>
          </ac:spMkLst>
        </pc:spChg>
        <pc:spChg chg="add del mod">
          <ac:chgData name="Poojitha Jayadevan" userId="S::poojitha.j@sonata-software.com::cf5319fc-0ad7-4490-82c9-00b9087f3f27" providerId="AD" clId="Web-{477C5358-88DA-27F7-B23E-0386046C2710}" dt="2025-07-07T14:02:37.668" v="108"/>
          <ac:spMkLst>
            <pc:docMk/>
            <pc:sldMk cId="3013969633" sldId="262"/>
            <ac:spMk id="6" creationId="{A82543AC-4563-4ED2-9EAD-F1FB7FBA8FC1}"/>
          </ac:spMkLst>
        </pc:spChg>
        <pc:spChg chg="add mod">
          <ac:chgData name="Poojitha Jayadevan" userId="S::poojitha.j@sonata-software.com::cf5319fc-0ad7-4490-82c9-00b9087f3f27" providerId="AD" clId="Web-{477C5358-88DA-27F7-B23E-0386046C2710}" dt="2025-07-07T14:03:16.998" v="115" actId="1076"/>
          <ac:spMkLst>
            <pc:docMk/>
            <pc:sldMk cId="3013969633" sldId="262"/>
            <ac:spMk id="7" creationId="{C7E60605-4564-3B74-CB29-A134A7E1ECFE}"/>
          </ac:spMkLst>
        </pc:spChg>
        <pc:spChg chg="mod">
          <ac:chgData name="Poojitha Jayadevan" userId="S::poojitha.j@sonata-software.com::cf5319fc-0ad7-4490-82c9-00b9087f3f27" providerId="AD" clId="Web-{477C5358-88DA-27F7-B23E-0386046C2710}" dt="2025-07-07T13:58:27.504" v="31" actId="20577"/>
          <ac:spMkLst>
            <pc:docMk/>
            <pc:sldMk cId="3013969633" sldId="262"/>
            <ac:spMk id="8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477C5358-88DA-27F7-B23E-0386046C2710}" dt="2025-07-07T14:08:15.430" v="188" actId="20577"/>
          <ac:spMkLst>
            <pc:docMk/>
            <pc:sldMk cId="3013969633" sldId="262"/>
            <ac:spMk id="9" creationId="{74AA6302-8E45-C322-43C9-8DBE34DAC47E}"/>
          </ac:spMkLst>
        </pc:spChg>
        <pc:spChg chg="add mod">
          <ac:chgData name="Poojitha Jayadevan" userId="S::poojitha.j@sonata-software.com::cf5319fc-0ad7-4490-82c9-00b9087f3f27" providerId="AD" clId="Web-{477C5358-88DA-27F7-B23E-0386046C2710}" dt="2025-07-07T14:03:43.608" v="118" actId="20577"/>
          <ac:spMkLst>
            <pc:docMk/>
            <pc:sldMk cId="3013969633" sldId="262"/>
            <ac:spMk id="10" creationId="{9C8A930C-188B-E6D0-7C37-403C40DB639E}"/>
          </ac:spMkLst>
        </pc:spChg>
        <pc:spChg chg="mod">
          <ac:chgData name="Poojitha Jayadevan" userId="S::poojitha.j@sonata-software.com::cf5319fc-0ad7-4490-82c9-00b9087f3f27" providerId="AD" clId="Web-{477C5358-88DA-27F7-B23E-0386046C2710}" dt="2025-07-07T13:58:43.207" v="39" actId="20577"/>
          <ac:spMkLst>
            <pc:docMk/>
            <pc:sldMk cId="3013969633" sldId="262"/>
            <ac:spMk id="12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477C5358-88DA-27F7-B23E-0386046C2710}" dt="2025-07-07T14:08:28.743" v="191" actId="20577"/>
          <ac:spMkLst>
            <pc:docMk/>
            <pc:sldMk cId="3013969633" sldId="262"/>
            <ac:spMk id="27" creationId="{C83B5CE8-84AB-DA9F-9436-564D7355A278}"/>
          </ac:spMkLst>
        </pc:spChg>
        <pc:spChg chg="mod">
          <ac:chgData name="Poojitha Jayadevan" userId="S::poojitha.j@sonata-software.com::cf5319fc-0ad7-4490-82c9-00b9087f3f27" providerId="AD" clId="Web-{477C5358-88DA-27F7-B23E-0386046C2710}" dt="2025-07-07T13:58:02.300" v="15" actId="20577"/>
          <ac:spMkLst>
            <pc:docMk/>
            <pc:sldMk cId="3013969633" sldId="262"/>
            <ac:spMk id="63" creationId="{54B62B7C-3B24-4966-8B7F-798504EA348F}"/>
          </ac:spMkLst>
        </pc:spChg>
        <pc:spChg chg="mod">
          <ac:chgData name="Poojitha Jayadevan" userId="S::poojitha.j@sonata-software.com::cf5319fc-0ad7-4490-82c9-00b9087f3f27" providerId="AD" clId="Web-{477C5358-88DA-27F7-B23E-0386046C2710}" dt="2025-07-07T13:58:17.894" v="29" actId="20577"/>
          <ac:spMkLst>
            <pc:docMk/>
            <pc:sldMk cId="3013969633" sldId="262"/>
            <ac:spMk id="64" creationId="{E78C9E7A-5509-441A-8EC6-EBFC8386C6A7}"/>
          </ac:spMkLst>
        </pc:spChg>
        <pc:spChg chg="mod">
          <ac:chgData name="Poojitha Jayadevan" userId="S::poojitha.j@sonata-software.com::cf5319fc-0ad7-4490-82c9-00b9087f3f27" providerId="AD" clId="Web-{477C5358-88DA-27F7-B23E-0386046C2710}" dt="2025-07-07T13:59:15.474" v="47" actId="20577"/>
          <ac:spMkLst>
            <pc:docMk/>
            <pc:sldMk cId="3013969633" sldId="262"/>
            <ac:spMk id="100" creationId="{4A023F7E-7E6C-63BA-06AA-A66A635F86CE}"/>
          </ac:spMkLst>
        </pc:spChg>
        <pc:spChg chg="mod">
          <ac:chgData name="Poojitha Jayadevan" userId="S::poojitha.j@sonata-software.com::cf5319fc-0ad7-4490-82c9-00b9087f3f27" providerId="AD" clId="Web-{477C5358-88DA-27F7-B23E-0386046C2710}" dt="2025-07-07T14:01:52.182" v="85" actId="20577"/>
          <ac:spMkLst>
            <pc:docMk/>
            <pc:sldMk cId="3013969633" sldId="262"/>
            <ac:spMk id="101" creationId="{9101C7D4-1DF8-F8D2-CB03-AD4DD5E79C62}"/>
          </ac:spMkLst>
        </pc:spChg>
        <pc:spChg chg="mod">
          <ac:chgData name="Poojitha Jayadevan" userId="S::poojitha.j@sonata-software.com::cf5319fc-0ad7-4490-82c9-00b9087f3f27" providerId="AD" clId="Web-{477C5358-88DA-27F7-B23E-0386046C2710}" dt="2025-07-07T13:59:23.568" v="51" actId="20577"/>
          <ac:spMkLst>
            <pc:docMk/>
            <pc:sldMk cId="3013969633" sldId="262"/>
            <ac:spMk id="103" creationId="{B1585D3F-CD24-8285-5B48-7566894739AE}"/>
          </ac:spMkLst>
        </pc:spChg>
        <pc:spChg chg="mod">
          <ac:chgData name="Poojitha Jayadevan" userId="S::poojitha.j@sonata-software.com::cf5319fc-0ad7-4490-82c9-00b9087f3f27" providerId="AD" clId="Web-{477C5358-88DA-27F7-B23E-0386046C2710}" dt="2025-07-07T14:02:09.152" v="98" actId="20577"/>
          <ac:spMkLst>
            <pc:docMk/>
            <pc:sldMk cId="3013969633" sldId="262"/>
            <ac:spMk id="104" creationId="{37B77DFB-D7D0-B5E6-2FC1-2468DDF9629C}"/>
          </ac:spMkLst>
        </pc:spChg>
        <pc:spChg chg="mod">
          <ac:chgData name="Poojitha Jayadevan" userId="S::poojitha.j@sonata-software.com::cf5319fc-0ad7-4490-82c9-00b9087f3f27" providerId="AD" clId="Web-{477C5358-88DA-27F7-B23E-0386046C2710}" dt="2025-07-07T13:57:28.861" v="6" actId="20577"/>
          <ac:spMkLst>
            <pc:docMk/>
            <pc:sldMk cId="3013969633" sldId="262"/>
            <ac:spMk id="118" creationId="{5F72B420-E7AB-B156-89C1-C06DD119F52B}"/>
          </ac:spMkLst>
        </pc:spChg>
        <pc:spChg chg="mod">
          <ac:chgData name="Poojitha Jayadevan" userId="S::poojitha.j@sonata-software.com::cf5319fc-0ad7-4490-82c9-00b9087f3f27" providerId="AD" clId="Web-{477C5358-88DA-27F7-B23E-0386046C2710}" dt="2025-07-07T13:58:57.726" v="44" actId="1076"/>
          <ac:spMkLst>
            <pc:docMk/>
            <pc:sldMk cId="3013969633" sldId="262"/>
            <ac:spMk id="188" creationId="{85BC572A-C1F6-681C-A59D-7FC886BA817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Oval 186">
            <a:extLst>
              <a:ext uri="{FF2B5EF4-FFF2-40B4-BE49-F238E27FC236}">
                <a16:creationId xmlns:a16="http://schemas.microsoft.com/office/drawing/2014/main" id="{865B1D3C-C9A8-B98D-FDE3-B20C91418722}"/>
              </a:ext>
            </a:extLst>
          </p:cNvPr>
          <p:cNvSpPr/>
          <p:nvPr/>
        </p:nvSpPr>
        <p:spPr>
          <a:xfrm>
            <a:off x="2959240" y="4138302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29E25B-83E5-F133-4B68-46932CC4844B}"/>
              </a:ext>
            </a:extLst>
          </p:cNvPr>
          <p:cNvSpPr txBox="1"/>
          <p:nvPr/>
        </p:nvSpPr>
        <p:spPr>
          <a:xfrm>
            <a:off x="421551" y="1232880"/>
            <a:ext cx="10969538" cy="4924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600" dirty="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Fastest growing omnichannel eyewear retail chains, known for delivering high-quality, affordable eyewear. The company integrates manufacturing, supply chain and retail operations across both physical and digital channels. </a:t>
            </a:r>
            <a:endParaRPr lang="en-US" dirty="0">
              <a:solidFill>
                <a:sysClr val="windowText" lastClr="000000"/>
              </a:solidFill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5624381" y="2566262"/>
            <a:ext cx="3167284" cy="323934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pPr>
              <a:buClr>
                <a:schemeClr val="tx2"/>
              </a:buClr>
            </a:pPr>
            <a:r>
              <a:rPr lang="en-US" sz="1200" b="1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D365 Re‑architecture &amp; implementation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Built a new Dynamics 365 Finance &amp; Operations instance for India operations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Re‑architected 9 critical integrations and optimized 35+ additional connections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Improved system performance via database tuning and streamlined batch jobs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  <a:p>
            <a:endParaRPr lang="en-US" sz="1200" b="1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  <a:p>
            <a:r>
              <a:rPr lang="en-US" sz="1200" b="1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Managed support services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Years 1–2: Dedicated hybrid support team; Year 3: Subscription model (120 </a:t>
            </a:r>
            <a:r>
              <a:rPr lang="en-US" sz="1200" dirty="0" err="1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hrs</a:t>
            </a: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/month)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Level 2 functional support (finance &amp; SCM), Level 3 technical break‑fix, Level 4 Microsoft escalations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9×5 coverage with on‑call support for Priority 1 incidents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AA6302-8E45-C322-43C9-8DBE34DAC47E}"/>
              </a:ext>
            </a:extLst>
          </p:cNvPr>
          <p:cNvSpPr txBox="1"/>
          <p:nvPr/>
        </p:nvSpPr>
        <p:spPr>
          <a:xfrm>
            <a:off x="9203717" y="2566262"/>
            <a:ext cx="2683482" cy="333168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Expected Results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Scalable D365 ERP platform enabled for global expansion 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Streamlined batch performance and reduced failure rates 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Advanced reporting and analytics via Power BI and Microsoft Fabric 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Consistent operations through SLA-driven, proactive peak-time support 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Faster incident resolution, lowering backlog and increasing stakeholder satisfaction 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Future-ready ERP aligned with Microsoft’s evergreen upgrade strategy 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en-US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390595" y="1816514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90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4B62B7C-3B24-4966-8B7F-798504EA348F}"/>
              </a:ext>
            </a:extLst>
          </p:cNvPr>
          <p:cNvSpPr txBox="1"/>
          <p:nvPr/>
        </p:nvSpPr>
        <p:spPr>
          <a:xfrm>
            <a:off x="1595624" y="1866815"/>
            <a:ext cx="635204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Industry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RMD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E78C9E7A-5509-441A-8EC6-EBFC8386C6A7}"/>
              </a:ext>
            </a:extLst>
          </p:cNvPr>
          <p:cNvSpPr txBox="1"/>
          <p:nvPr/>
        </p:nvSpPr>
        <p:spPr>
          <a:xfrm>
            <a:off x="2536376" y="1853447"/>
            <a:ext cx="92060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Employees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10,000+</a:t>
            </a:r>
            <a:endParaRPr lang="en-US" sz="12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TextBox 66">
            <a:extLst>
              <a:ext uri="{FF2B5EF4-FFF2-40B4-BE49-F238E27FC236}">
                <a16:creationId xmlns:a16="http://schemas.microsoft.com/office/drawing/2014/main" id="{D4C76486-BDC7-41BA-95DB-852F9834DE31}"/>
              </a:ext>
            </a:extLst>
          </p:cNvPr>
          <p:cNvSpPr txBox="1"/>
          <p:nvPr/>
        </p:nvSpPr>
        <p:spPr>
          <a:xfrm>
            <a:off x="3762526" y="1853447"/>
            <a:ext cx="1031944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Headquarters</a:t>
            </a:r>
            <a:b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Gurugram</a:t>
            </a:r>
          </a:p>
        </p:txBody>
      </p:sp>
      <p:sp>
        <p:nvSpPr>
          <p:cNvPr id="12" name="TextBox 66">
            <a:extLst>
              <a:ext uri="{FF2B5EF4-FFF2-40B4-BE49-F238E27FC236}">
                <a16:creationId xmlns:a16="http://schemas.microsoft.com/office/drawing/2014/main" id="{D4C76486-BDC7-41BA-95DB-852F9834DE31}"/>
              </a:ext>
            </a:extLst>
          </p:cNvPr>
          <p:cNvSpPr txBox="1"/>
          <p:nvPr/>
        </p:nvSpPr>
        <p:spPr>
          <a:xfrm>
            <a:off x="5100018" y="1853447"/>
            <a:ext cx="1270635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D365 users</a:t>
            </a:r>
            <a:b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300+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27CB218-C496-374F-C222-593DC0A956DC}"/>
              </a:ext>
            </a:extLst>
          </p:cNvPr>
          <p:cNvCxnSpPr>
            <a:cxnSpLocks/>
          </p:cNvCxnSpPr>
          <p:nvPr/>
        </p:nvCxnSpPr>
        <p:spPr>
          <a:xfrm>
            <a:off x="2383602" y="1816514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7C10037-0A5B-1E22-7F83-63E39553E5A3}"/>
              </a:ext>
            </a:extLst>
          </p:cNvPr>
          <p:cNvCxnSpPr>
            <a:cxnSpLocks/>
          </p:cNvCxnSpPr>
          <p:nvPr/>
        </p:nvCxnSpPr>
        <p:spPr>
          <a:xfrm>
            <a:off x="4947244" y="1816514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91370" y="410102"/>
            <a:ext cx="10846799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IN" sz="4800" b="1" dirty="0">
                <a:solidFill>
                  <a:srgbClr val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Clear vision for growth</a:t>
            </a:r>
            <a:endParaRPr lang="en-US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401204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93B566BE-2D84-C658-2204-0D96E33339F0}"/>
              </a:ext>
            </a:extLst>
          </p:cNvPr>
          <p:cNvCxnSpPr>
            <a:cxnSpLocks/>
          </p:cNvCxnSpPr>
          <p:nvPr/>
        </p:nvCxnSpPr>
        <p:spPr>
          <a:xfrm>
            <a:off x="3609752" y="1816514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63C2C966-49F2-A8AA-2ECD-2D3DF58E8A92}"/>
              </a:ext>
            </a:extLst>
          </p:cNvPr>
          <p:cNvCxnSpPr>
            <a:cxnSpLocks/>
          </p:cNvCxnSpPr>
          <p:nvPr/>
        </p:nvCxnSpPr>
        <p:spPr>
          <a:xfrm flipV="1">
            <a:off x="9033003" y="2637204"/>
            <a:ext cx="0" cy="3778412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5383042" y="2637204"/>
            <a:ext cx="0" cy="3778412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390595" y="2566262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2959240" y="2912598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387817" y="3385409"/>
            <a:ext cx="1936283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b="1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Performance Issues 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15TB database caused batch failures and delays 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2959240" y="3385409"/>
            <a:ext cx="2140778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b="1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Integration complexity </a:t>
            </a: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40+ external systems led to operational inefficiencies 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9101C7D4-1DF8-F8D2-CB03-AD4DD5E79C62}"/>
              </a:ext>
            </a:extLst>
          </p:cNvPr>
          <p:cNvSpPr txBox="1"/>
          <p:nvPr/>
        </p:nvSpPr>
        <p:spPr>
          <a:xfrm>
            <a:off x="387817" y="4623513"/>
            <a:ext cx="2198279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Poor support </a:t>
            </a: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Existing vendors lacked timely response during peak loads </a:t>
            </a:r>
            <a:endParaRPr lang="en-US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37B77DFB-D7D0-B5E6-2FC1-2468DDF9629C}"/>
              </a:ext>
            </a:extLst>
          </p:cNvPr>
          <p:cNvSpPr txBox="1"/>
          <p:nvPr/>
        </p:nvSpPr>
        <p:spPr>
          <a:xfrm>
            <a:off x="2959240" y="4623513"/>
            <a:ext cx="1806186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Scalability gaps </a:t>
            </a: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System couldn’t support global expansion needs </a:t>
            </a:r>
            <a:endParaRPr lang="en-US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85BC572A-C1F6-681C-A59D-7FC886BA8173}"/>
              </a:ext>
            </a:extLst>
          </p:cNvPr>
          <p:cNvSpPr/>
          <p:nvPr/>
        </p:nvSpPr>
        <p:spPr>
          <a:xfrm>
            <a:off x="387817" y="4138302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387817" y="2912598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C152D138-2CCE-0F9A-E183-FDBB8E5F1CF6}"/>
              </a:ext>
            </a:extLst>
          </p:cNvPr>
          <p:cNvSpPr/>
          <p:nvPr/>
        </p:nvSpPr>
        <p:spPr>
          <a:xfrm>
            <a:off x="387817" y="5376407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4C17A8E-7CF3-1ECA-250E-BD6CB5CCF54C}"/>
              </a:ext>
            </a:extLst>
          </p:cNvPr>
          <p:cNvSpPr txBox="1"/>
          <p:nvPr/>
        </p:nvSpPr>
        <p:spPr>
          <a:xfrm>
            <a:off x="387816" y="5861618"/>
            <a:ext cx="2297319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b="1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Reporting limitations </a:t>
            </a:r>
            <a:endParaRPr lang="en-US" sz="12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Inadequate reports impacted compliance and decisions 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7E60605-4564-3B74-CB29-A134A7E1ECFE}"/>
              </a:ext>
            </a:extLst>
          </p:cNvPr>
          <p:cNvSpPr/>
          <p:nvPr/>
        </p:nvSpPr>
        <p:spPr>
          <a:xfrm>
            <a:off x="2959240" y="5376407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6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C8A930C-188B-E6D0-7C37-403C40DB639E}"/>
              </a:ext>
            </a:extLst>
          </p:cNvPr>
          <p:cNvSpPr txBox="1"/>
          <p:nvPr/>
        </p:nvSpPr>
        <p:spPr>
          <a:xfrm>
            <a:off x="2959239" y="5861618"/>
            <a:ext cx="2297319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b="1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ERP support gaps </a:t>
            </a:r>
            <a:endParaRPr lang="en-US" sz="12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No clear L2/L3/L4 escalation or SLA adherence </a:t>
            </a:r>
          </a:p>
        </p:txBody>
      </p:sp>
    </p:spTree>
    <p:extLst>
      <p:ext uri="{BB962C8B-B14F-4D97-AF65-F5344CB8AC3E}">
        <p14:creationId xmlns:p14="http://schemas.microsoft.com/office/powerpoint/2010/main" val="3013969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1FBA3BF4E77A41AF443D635403B8B2" ma:contentTypeVersion="15" ma:contentTypeDescription="Create a new document." ma:contentTypeScope="" ma:versionID="41a8d25fc42bf2a24f3d13bae9652c08">
  <xsd:schema xmlns:xsd="http://www.w3.org/2001/XMLSchema" xmlns:xs="http://www.w3.org/2001/XMLSchema" xmlns:p="http://schemas.microsoft.com/office/2006/metadata/properties" xmlns:ns2="0efdac34-9db6-427b-8ab8-479c40b5e3c8" xmlns:ns3="b208fce4-3e29-477c-a989-e36b5cecf3bb" targetNamespace="http://schemas.microsoft.com/office/2006/metadata/properties" ma:root="true" ma:fieldsID="3b793fa45ac2d12e2420044b715fa9fb" ns2:_="" ns3:_="">
    <xsd:import namespace="0efdac34-9db6-427b-8ab8-479c40b5e3c8"/>
    <xsd:import namespace="b208fce4-3e29-477c-a989-e36b5cecf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dac34-9db6-427b-8ab8-479c40b5e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f0ce735-7fc1-4351-94dd-0d08111293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8fce4-3e29-477c-a989-e36b5cecf3b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927106b-4ea5-4f83-8e20-b202c06a3b3c}" ma:internalName="TaxCatchAll" ma:showField="CatchAllData" ma:web="b208fce4-3e29-477c-a989-e36b5cecf3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fdac34-9db6-427b-8ab8-479c40b5e3c8">
      <Terms xmlns="http://schemas.microsoft.com/office/infopath/2007/PartnerControls"/>
    </lcf76f155ced4ddcb4097134ff3c332f>
    <TaxCatchAll xmlns="b208fce4-3e29-477c-a989-e36b5cecf3bb" xsi:nil="true"/>
  </documentManagement>
</p:properties>
</file>

<file path=customXml/itemProps1.xml><?xml version="1.0" encoding="utf-8"?>
<ds:datastoreItem xmlns:ds="http://schemas.openxmlformats.org/officeDocument/2006/customXml" ds:itemID="{2A10AD16-32B8-42B5-BB31-84EB02E156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fdac34-9db6-427b-8ab8-479c40b5e3c8"/>
    <ds:schemaRef ds:uri="b208fce4-3e29-477c-a989-e36b5cecf3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DEBB260-605E-4A2D-BA42-A8843A8407C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AFE13CA-BCF1-49C1-A37C-02C23DAF9482}">
  <ds:schemaRefs>
    <ds:schemaRef ds:uri="http://schemas.microsoft.com/office/2006/metadata/properties"/>
    <ds:schemaRef ds:uri="http://schemas.microsoft.com/office/infopath/2007/PartnerControls"/>
    <ds:schemaRef ds:uri="0efdac34-9db6-427b-8ab8-479c40b5e3c8"/>
    <ds:schemaRef ds:uri="b208fce4-3e29-477c-a989-e36b5cecf3b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258</Words>
  <Application>Microsoft Office PowerPoint</Application>
  <PresentationFormat>Widescreen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61</cp:revision>
  <dcterms:created xsi:type="dcterms:W3CDTF">2025-07-07T13:57:03Z</dcterms:created>
  <dcterms:modified xsi:type="dcterms:W3CDTF">2025-07-08T07:09:24Z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0x010100FE1FBA3BF4E77A41AF443D635403B8B2</vt:lpwstr>
  </property>
  <property fmtid="{D5CDD505-2E9C-101B-9397-08002B2CF9AE}" pid="3" name="MediaServiceImageTags">
    <vt:lpwstr/>
  </property>
</Properties>
</file>