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6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>
        <p:scale>
          <a:sx n="75" d="100"/>
          <a:sy n="75" d="100"/>
        </p:scale>
        <p:origin x="67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166AA25C-E859-833D-DC36-A3E34F651B00}"/>
    <pc:docChg chg="addSld delSld modSld">
      <pc:chgData name="Poojitha Jayadevan" userId="S::poojitha.j@sonata-software.com::cf5319fc-0ad7-4490-82c9-00b9087f3f27" providerId="AD" clId="Web-{166AA25C-E859-833D-DC36-A3E34F651B00}" dt="2026-03-10T12:31:11.708" v="127" actId="20577"/>
      <pc:docMkLst>
        <pc:docMk/>
      </pc:docMkLst>
      <pc:sldChg chg="addSp modSp add">
        <pc:chgData name="Poojitha Jayadevan" userId="S::poojitha.j@sonata-software.com::cf5319fc-0ad7-4490-82c9-00b9087f3f27" providerId="AD" clId="Web-{166AA25C-E859-833D-DC36-A3E34F651B00}" dt="2026-03-10T12:31:11.708" v="127" actId="20577"/>
        <pc:sldMkLst>
          <pc:docMk/>
          <pc:sldMk cId="3829577066" sldId="263"/>
        </pc:sldMkLst>
        <pc:spChg chg="mod">
          <ac:chgData name="Poojitha Jayadevan" userId="S::poojitha.j@sonata-software.com::cf5319fc-0ad7-4490-82c9-00b9087f3f27" providerId="AD" clId="Web-{166AA25C-E859-833D-DC36-A3E34F651B00}" dt="2026-03-10T12:26:37.031" v="64" actId="1076"/>
          <ac:spMkLst>
            <pc:docMk/>
            <pc:sldMk cId="3829577066" sldId="263"/>
            <ac:spMk id="2" creationId="{C2F8757E-71F4-BF33-9CC8-BDEA76F0866A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11:29.005" v="15" actId="20577"/>
          <ac:spMkLst>
            <pc:docMk/>
            <pc:sldMk cId="3829577066" sldId="263"/>
            <ac:spMk id="3" creationId="{0757750B-35B0-72E6-4B41-991EDD536763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11:25.833" v="14" actId="20577"/>
          <ac:spMkLst>
            <pc:docMk/>
            <pc:sldMk cId="3829577066" sldId="263"/>
            <ac:spMk id="4" creationId="{30734A40-18E8-6CE4-60E0-08E9B11C13EB}"/>
          </ac:spMkLst>
        </pc:spChg>
        <pc:spChg chg="add mod">
          <ac:chgData name="Poojitha Jayadevan" userId="S::poojitha.j@sonata-software.com::cf5319fc-0ad7-4490-82c9-00b9087f3f27" providerId="AD" clId="Web-{166AA25C-E859-833D-DC36-A3E34F651B00}" dt="2026-03-10T12:27:00.484" v="78" actId="20577"/>
          <ac:spMkLst>
            <pc:docMk/>
            <pc:sldMk cId="3829577066" sldId="263"/>
            <ac:spMk id="5" creationId="{1E472F88-B2DA-3940-C94B-BED80FD8B5AB}"/>
          </ac:spMkLst>
        </pc:spChg>
        <pc:spChg chg="add mod">
          <ac:chgData name="Poojitha Jayadevan" userId="S::poojitha.j@sonata-software.com::cf5319fc-0ad7-4490-82c9-00b9087f3f27" providerId="AD" clId="Web-{166AA25C-E859-833D-DC36-A3E34F651B00}" dt="2026-03-10T12:26:52.781" v="75" actId="1076"/>
          <ac:spMkLst>
            <pc:docMk/>
            <pc:sldMk cId="3829577066" sldId="263"/>
            <ac:spMk id="7" creationId="{ED9AA555-2DA3-F158-80FC-520E83E772BD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31:11.708" v="127" actId="20577"/>
          <ac:spMkLst>
            <pc:docMk/>
            <pc:sldMk cId="3829577066" sldId="263"/>
            <ac:spMk id="9" creationId="{B052346B-0C8E-73BF-1C2D-EF09A9A4D546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26:36.859" v="56" actId="1076"/>
          <ac:spMkLst>
            <pc:docMk/>
            <pc:sldMk cId="3829577066" sldId="263"/>
            <ac:spMk id="17" creationId="{8E5133E6-D426-55A0-DB3A-67C452855AC8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30:17.097" v="109" actId="20577"/>
          <ac:spMkLst>
            <pc:docMk/>
            <pc:sldMk cId="3829577066" sldId="263"/>
            <ac:spMk id="27" creationId="{A6183D21-DFA9-8C09-3BE4-092ED1B48065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26:36.906" v="58" actId="1076"/>
          <ac:spMkLst>
            <pc:docMk/>
            <pc:sldMk cId="3829577066" sldId="263"/>
            <ac:spMk id="100" creationId="{E7DD8898-C74F-B960-270A-2F5682B212D5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26:36.937" v="60" actId="1076"/>
          <ac:spMkLst>
            <pc:docMk/>
            <pc:sldMk cId="3829577066" sldId="263"/>
            <ac:spMk id="101" creationId="{EB05DA01-9971-05E4-3F5D-DB3FEB463D24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26:36.921" v="59" actId="1076"/>
          <ac:spMkLst>
            <pc:docMk/>
            <pc:sldMk cId="3829577066" sldId="263"/>
            <ac:spMk id="103" creationId="{4C5A5711-8247-99CF-5A3C-3C535E0EED13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26:36.968" v="61" actId="1076"/>
          <ac:spMkLst>
            <pc:docMk/>
            <pc:sldMk cId="3829577066" sldId="263"/>
            <ac:spMk id="104" creationId="{41196396-9DAC-807B-D113-920A46B160DA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11:05.192" v="7" actId="20577"/>
          <ac:spMkLst>
            <pc:docMk/>
            <pc:sldMk cId="3829577066" sldId="263"/>
            <ac:spMk id="118" creationId="{00C51E80-6ACC-7141-5BE1-819808A8EA78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26:36.890" v="57" actId="1076"/>
          <ac:spMkLst>
            <pc:docMk/>
            <pc:sldMk cId="3829577066" sldId="263"/>
            <ac:spMk id="185" creationId="{F70F5AB9-92A6-3870-80ED-91BE5ECF3BE0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26:36.984" v="62" actId="1076"/>
          <ac:spMkLst>
            <pc:docMk/>
            <pc:sldMk cId="3829577066" sldId="263"/>
            <ac:spMk id="188" creationId="{2BB09A3E-581B-4B27-21B7-5D18A7B40248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26:36.999" v="63" actId="1076"/>
          <ac:spMkLst>
            <pc:docMk/>
            <pc:sldMk cId="3829577066" sldId="263"/>
            <ac:spMk id="189" creationId="{B47CE127-65D0-9E25-D0FF-24F6E7487DE2}"/>
          </ac:spMkLst>
        </pc:spChg>
        <pc:cxnChg chg="mod">
          <ac:chgData name="Poojitha Jayadevan" userId="S::poojitha.j@sonata-software.com::cf5319fc-0ad7-4490-82c9-00b9087f3f27" providerId="AD" clId="Web-{166AA25C-E859-833D-DC36-A3E34F651B00}" dt="2026-03-10T12:26:36.843" v="55" actId="1076"/>
          <ac:cxnSpMkLst>
            <pc:docMk/>
            <pc:sldMk cId="3829577066" sldId="263"/>
            <ac:cxnSpMk id="167" creationId="{0B580C08-D072-E545-307B-F930DDE879BA}"/>
          </ac:cxnSpMkLst>
        </pc:cxnChg>
      </pc:sldChg>
    </pc:docChg>
  </pc:docChgLst>
  <pc:docChgLst>
    <pc:chgData name="Anirudha R" userId="0810086d-6cd7-4224-90f1-a552785c16d7" providerId="ADAL" clId="{BB50BC70-A36B-45D1-8E68-B2557D173A01}"/>
    <pc:docChg chg="undo custSel modSld">
      <pc:chgData name="Anirudha R" userId="0810086d-6cd7-4224-90f1-a552785c16d7" providerId="ADAL" clId="{BB50BC70-A36B-45D1-8E68-B2557D173A01}" dt="2026-03-13T10:15:55.163" v="235" actId="14100"/>
      <pc:docMkLst>
        <pc:docMk/>
      </pc:docMkLst>
      <pc:sldChg chg="addSp delSp modSp mod">
        <pc:chgData name="Anirudha R" userId="0810086d-6cd7-4224-90f1-a552785c16d7" providerId="ADAL" clId="{BB50BC70-A36B-45D1-8E68-B2557D173A01}" dt="2026-03-13T10:15:55.163" v="235" actId="14100"/>
        <pc:sldMkLst>
          <pc:docMk/>
          <pc:sldMk cId="3829577066" sldId="263"/>
        </pc:sldMkLst>
        <pc:spChg chg="mod">
          <ac:chgData name="Anirudha R" userId="0810086d-6cd7-4224-90f1-a552785c16d7" providerId="ADAL" clId="{BB50BC70-A36B-45D1-8E68-B2557D173A01}" dt="2026-03-13T10:15:50.735" v="234" actId="1076"/>
          <ac:spMkLst>
            <pc:docMk/>
            <pc:sldMk cId="3829577066" sldId="263"/>
            <ac:spMk id="2" creationId="{C2F8757E-71F4-BF33-9CC8-BDEA76F0866A}"/>
          </ac:spMkLst>
        </pc:spChg>
        <pc:spChg chg="mod">
          <ac:chgData name="Anirudha R" userId="0810086d-6cd7-4224-90f1-a552785c16d7" providerId="ADAL" clId="{BB50BC70-A36B-45D1-8E68-B2557D173A01}" dt="2026-03-13T10:15:55.163" v="235" actId="14100"/>
          <ac:spMkLst>
            <pc:docMk/>
            <pc:sldMk cId="3829577066" sldId="263"/>
            <ac:spMk id="3" creationId="{0757750B-35B0-72E6-4B41-991EDD536763}"/>
          </ac:spMkLst>
        </pc:spChg>
        <pc:spChg chg="mod">
          <ac:chgData name="Anirudha R" userId="0810086d-6cd7-4224-90f1-a552785c16d7" providerId="ADAL" clId="{BB50BC70-A36B-45D1-8E68-B2557D173A01}" dt="2026-03-13T05:36:09.278" v="77" actId="1076"/>
          <ac:spMkLst>
            <pc:docMk/>
            <pc:sldMk cId="3829577066" sldId="263"/>
            <ac:spMk id="4" creationId="{30734A40-18E8-6CE4-60E0-08E9B11C13EB}"/>
          </ac:spMkLst>
        </pc:spChg>
        <pc:spChg chg="mod">
          <ac:chgData name="Anirudha R" userId="0810086d-6cd7-4224-90f1-a552785c16d7" providerId="ADAL" clId="{BB50BC70-A36B-45D1-8E68-B2557D173A01}" dt="2026-03-13T10:15:42.096" v="232" actId="1076"/>
          <ac:spMkLst>
            <pc:docMk/>
            <pc:sldMk cId="3829577066" sldId="263"/>
            <ac:spMk id="5" creationId="{1E472F88-B2DA-3940-C94B-BED80FD8B5AB}"/>
          </ac:spMkLst>
        </pc:spChg>
        <pc:spChg chg="del mod">
          <ac:chgData name="Anirudha R" userId="0810086d-6cd7-4224-90f1-a552785c16d7" providerId="ADAL" clId="{BB50BC70-A36B-45D1-8E68-B2557D173A01}" dt="2026-03-13T10:10:08.578" v="86" actId="478"/>
          <ac:spMkLst>
            <pc:docMk/>
            <pc:sldMk cId="3829577066" sldId="263"/>
            <ac:spMk id="6" creationId="{75FF340A-7279-703F-F53C-E3B09D0598C7}"/>
          </ac:spMkLst>
        </pc:spChg>
        <pc:spChg chg="mod">
          <ac:chgData name="Anirudha R" userId="0810086d-6cd7-4224-90f1-a552785c16d7" providerId="ADAL" clId="{BB50BC70-A36B-45D1-8E68-B2557D173A01}" dt="2026-03-13T10:15:42.096" v="232" actId="1076"/>
          <ac:spMkLst>
            <pc:docMk/>
            <pc:sldMk cId="3829577066" sldId="263"/>
            <ac:spMk id="7" creationId="{ED9AA555-2DA3-F158-80FC-520E83E772BD}"/>
          </ac:spMkLst>
        </pc:spChg>
        <pc:spChg chg="del mod">
          <ac:chgData name="Anirudha R" userId="0810086d-6cd7-4224-90f1-a552785c16d7" providerId="ADAL" clId="{BB50BC70-A36B-45D1-8E68-B2557D173A01}" dt="2026-03-13T10:10:08.578" v="86" actId="478"/>
          <ac:spMkLst>
            <pc:docMk/>
            <pc:sldMk cId="3829577066" sldId="263"/>
            <ac:spMk id="8" creationId="{90787CFD-11E6-EC24-BACA-9B82AC936AA6}"/>
          </ac:spMkLst>
        </pc:spChg>
        <pc:spChg chg="mod">
          <ac:chgData name="Anirudha R" userId="0810086d-6cd7-4224-90f1-a552785c16d7" providerId="ADAL" clId="{BB50BC70-A36B-45D1-8E68-B2557D173A01}" dt="2026-03-13T10:15:09.197" v="219" actId="14100"/>
          <ac:spMkLst>
            <pc:docMk/>
            <pc:sldMk cId="3829577066" sldId="263"/>
            <ac:spMk id="9" creationId="{B052346B-0C8E-73BF-1C2D-EF09A9A4D546}"/>
          </ac:spMkLst>
        </pc:spChg>
        <pc:spChg chg="mod">
          <ac:chgData name="Anirudha R" userId="0810086d-6cd7-4224-90f1-a552785c16d7" providerId="ADAL" clId="{BB50BC70-A36B-45D1-8E68-B2557D173A01}" dt="2026-03-13T05:35:45.335" v="73" actId="1038"/>
          <ac:spMkLst>
            <pc:docMk/>
            <pc:sldMk cId="3829577066" sldId="263"/>
            <ac:spMk id="17" creationId="{8E5133E6-D426-55A0-DB3A-67C452855AC8}"/>
          </ac:spMkLst>
        </pc:spChg>
        <pc:spChg chg="mod">
          <ac:chgData name="Anirudha R" userId="0810086d-6cd7-4224-90f1-a552785c16d7" providerId="ADAL" clId="{BB50BC70-A36B-45D1-8E68-B2557D173A01}" dt="2026-03-13T10:15:17.332" v="222" actId="1076"/>
          <ac:spMkLst>
            <pc:docMk/>
            <pc:sldMk cId="3829577066" sldId="263"/>
            <ac:spMk id="27" creationId="{A6183D21-DFA9-8C09-3BE4-092ED1B48065}"/>
          </ac:spMkLst>
        </pc:spChg>
        <pc:spChg chg="mod">
          <ac:chgData name="Anirudha R" userId="0810086d-6cd7-4224-90f1-a552785c16d7" providerId="ADAL" clId="{BB50BC70-A36B-45D1-8E68-B2557D173A01}" dt="2026-03-13T10:09:48.405" v="81"/>
          <ac:spMkLst>
            <pc:docMk/>
            <pc:sldMk cId="3829577066" sldId="263"/>
            <ac:spMk id="100" creationId="{E7DD8898-C74F-B960-270A-2F5682B212D5}"/>
          </ac:spMkLst>
        </pc:spChg>
        <pc:spChg chg="mod">
          <ac:chgData name="Anirudha R" userId="0810086d-6cd7-4224-90f1-a552785c16d7" providerId="ADAL" clId="{BB50BC70-A36B-45D1-8E68-B2557D173A01}" dt="2026-03-13T10:15:44.963" v="233" actId="1076"/>
          <ac:spMkLst>
            <pc:docMk/>
            <pc:sldMk cId="3829577066" sldId="263"/>
            <ac:spMk id="101" creationId="{EB05DA01-9971-05E4-3F5D-DB3FEB463D24}"/>
          </ac:spMkLst>
        </pc:spChg>
        <pc:spChg chg="mod">
          <ac:chgData name="Anirudha R" userId="0810086d-6cd7-4224-90f1-a552785c16d7" providerId="ADAL" clId="{BB50BC70-A36B-45D1-8E68-B2557D173A01}" dt="2026-03-13T10:12:57.938" v="161" actId="14100"/>
          <ac:spMkLst>
            <pc:docMk/>
            <pc:sldMk cId="3829577066" sldId="263"/>
            <ac:spMk id="103" creationId="{4C5A5711-8247-99CF-5A3C-3C535E0EED13}"/>
          </ac:spMkLst>
        </pc:spChg>
        <pc:spChg chg="mod">
          <ac:chgData name="Anirudha R" userId="0810086d-6cd7-4224-90f1-a552785c16d7" providerId="ADAL" clId="{BB50BC70-A36B-45D1-8E68-B2557D173A01}" dt="2026-03-13T10:15:50.735" v="234" actId="1076"/>
          <ac:spMkLst>
            <pc:docMk/>
            <pc:sldMk cId="3829577066" sldId="263"/>
            <ac:spMk id="104" creationId="{41196396-9DAC-807B-D113-920A46B160DA}"/>
          </ac:spMkLst>
        </pc:spChg>
        <pc:spChg chg="mod">
          <ac:chgData name="Anirudha R" userId="0810086d-6cd7-4224-90f1-a552785c16d7" providerId="ADAL" clId="{BB50BC70-A36B-45D1-8E68-B2557D173A01}" dt="2026-03-13T10:09:40.721" v="79"/>
          <ac:spMkLst>
            <pc:docMk/>
            <pc:sldMk cId="3829577066" sldId="263"/>
            <ac:spMk id="118" creationId="{00C51E80-6ACC-7141-5BE1-819808A8EA78}"/>
          </ac:spMkLst>
        </pc:spChg>
        <pc:spChg chg="mod">
          <ac:chgData name="Anirudha R" userId="0810086d-6cd7-4224-90f1-a552785c16d7" providerId="ADAL" clId="{BB50BC70-A36B-45D1-8E68-B2557D173A01}" dt="2026-03-13T05:35:21.104" v="60" actId="1076"/>
          <ac:spMkLst>
            <pc:docMk/>
            <pc:sldMk cId="3829577066" sldId="263"/>
            <ac:spMk id="185" creationId="{F70F5AB9-92A6-3870-80ED-91BE5ECF3BE0}"/>
          </ac:spMkLst>
        </pc:spChg>
        <pc:spChg chg="mod">
          <ac:chgData name="Anirudha R" userId="0810086d-6cd7-4224-90f1-a552785c16d7" providerId="ADAL" clId="{BB50BC70-A36B-45D1-8E68-B2557D173A01}" dt="2026-03-13T10:15:44.963" v="233" actId="1076"/>
          <ac:spMkLst>
            <pc:docMk/>
            <pc:sldMk cId="3829577066" sldId="263"/>
            <ac:spMk id="188" creationId="{2BB09A3E-581B-4B27-21B7-5D18A7B40248}"/>
          </ac:spMkLst>
        </pc:spChg>
        <pc:spChg chg="mod">
          <ac:chgData name="Anirudha R" userId="0810086d-6cd7-4224-90f1-a552785c16d7" providerId="ADAL" clId="{BB50BC70-A36B-45D1-8E68-B2557D173A01}" dt="2026-03-13T05:35:45.335" v="73" actId="1038"/>
          <ac:spMkLst>
            <pc:docMk/>
            <pc:sldMk cId="3829577066" sldId="263"/>
            <ac:spMk id="189" creationId="{B47CE127-65D0-9E25-D0FF-24F6E7487DE2}"/>
          </ac:spMkLst>
        </pc:spChg>
        <pc:cxnChg chg="add mod">
          <ac:chgData name="Anirudha R" userId="0810086d-6cd7-4224-90f1-a552785c16d7" providerId="ADAL" clId="{BB50BC70-A36B-45D1-8E68-B2557D173A01}" dt="2026-03-13T10:15:15.049" v="221" actId="1076"/>
          <ac:cxnSpMkLst>
            <pc:docMk/>
            <pc:sldMk cId="3829577066" sldId="263"/>
            <ac:cxnSpMk id="11" creationId="{DA2F1A77-0D3F-3577-7286-1A963E01FAE4}"/>
          </ac:cxnSpMkLst>
        </pc:cxnChg>
        <pc:cxnChg chg="del mod">
          <ac:chgData name="Anirudha R" userId="0810086d-6cd7-4224-90f1-a552785c16d7" providerId="ADAL" clId="{BB50BC70-A36B-45D1-8E68-B2557D173A01}" dt="2026-03-13T05:32:31.986" v="22" actId="478"/>
          <ac:cxnSpMkLst>
            <pc:docMk/>
            <pc:sldMk cId="3829577066" sldId="263"/>
            <ac:cxnSpMk id="121" creationId="{D92FF378-2D1D-31F3-D277-133AA3FC397E}"/>
          </ac:cxnSpMkLst>
        </pc:cxnChg>
        <pc:cxnChg chg="mod">
          <ac:chgData name="Anirudha R" userId="0810086d-6cd7-4224-90f1-a552785c16d7" providerId="ADAL" clId="{BB50BC70-A36B-45D1-8E68-B2557D173A01}" dt="2026-03-13T05:34:18.871" v="58" actId="1076"/>
          <ac:cxnSpMkLst>
            <pc:docMk/>
            <pc:sldMk cId="3829577066" sldId="263"/>
            <ac:cxnSpMk id="167" creationId="{0B580C08-D072-E545-307B-F930DDE879BA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 Only Layout</a:t>
            </a:r>
          </a:p>
        </p:txBody>
      </p:sp>
    </p:spTree>
    <p:extLst>
      <p:ext uri="{BB962C8B-B14F-4D97-AF65-F5344CB8AC3E}">
        <p14:creationId xmlns:p14="http://schemas.microsoft.com/office/powerpoint/2010/main" val="3737987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460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064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578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5822" y="162010"/>
            <a:ext cx="1187317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822" y="770271"/>
            <a:ext cx="11873178" cy="55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9F4329B-07E6-4AD9-9993-C79C9A6032E3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2C10BF21-4BE1-4721-8EAE-B92CA9A979EC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2025. Confidential.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919375D-F417-4D5F-8DAF-5E373BC940B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578882-534C-4198-A3F6-351B105A3193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DA50443-7195-6215-615B-2A9C78D5E075}"/>
              </a:ext>
            </a:extLst>
          </p:cNvPr>
          <p:cNvGrpSpPr/>
          <p:nvPr userDrawn="1"/>
        </p:nvGrpSpPr>
        <p:grpSpPr>
          <a:xfrm rot="5400000">
            <a:off x="9915271" y="3329066"/>
            <a:ext cx="5198209" cy="383827"/>
            <a:chOff x="136853" y="3276761"/>
            <a:chExt cx="10464120" cy="772652"/>
          </a:xfrm>
        </p:grpSpPr>
        <p:sp>
          <p:nvSpPr>
            <p:cNvPr id="38" name="Oval 10">
              <a:extLst>
                <a:ext uri="{FF2B5EF4-FFF2-40B4-BE49-F238E27FC236}">
                  <a16:creationId xmlns:a16="http://schemas.microsoft.com/office/drawing/2014/main" id="{0FAB3B0D-72C7-2EE1-5086-3ECC2214967B}"/>
                </a:ext>
              </a:extLst>
            </p:cNvPr>
            <p:cNvSpPr/>
            <p:nvPr/>
          </p:nvSpPr>
          <p:spPr>
            <a:xfrm>
              <a:off x="2075595" y="3276762"/>
              <a:ext cx="772651" cy="772651"/>
            </a:xfrm>
            <a:prstGeom prst="rect">
              <a:avLst/>
            </a:prstGeom>
            <a:solidFill>
              <a:srgbClr val="FF05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39" name="Oval 11">
              <a:extLst>
                <a:ext uri="{FF2B5EF4-FFF2-40B4-BE49-F238E27FC236}">
                  <a16:creationId xmlns:a16="http://schemas.microsoft.com/office/drawing/2014/main" id="{EBD735F4-E5E5-1655-3179-1833EBACA261}"/>
                </a:ext>
              </a:extLst>
            </p:cNvPr>
            <p:cNvSpPr/>
            <p:nvPr/>
          </p:nvSpPr>
          <p:spPr>
            <a:xfrm>
              <a:off x="4014337" y="3276762"/>
              <a:ext cx="772651" cy="772651"/>
            </a:xfrm>
            <a:prstGeom prst="rect">
              <a:avLst/>
            </a:prstGeom>
            <a:solidFill>
              <a:srgbClr val="8E5D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0" name="Oval 12">
              <a:extLst>
                <a:ext uri="{FF2B5EF4-FFF2-40B4-BE49-F238E27FC236}">
                  <a16:creationId xmlns:a16="http://schemas.microsoft.com/office/drawing/2014/main" id="{0332CF35-6BD5-07C5-E2C6-7A291EBDF4EB}"/>
                </a:ext>
              </a:extLst>
            </p:cNvPr>
            <p:cNvSpPr/>
            <p:nvPr/>
          </p:nvSpPr>
          <p:spPr>
            <a:xfrm>
              <a:off x="1106224" y="3276762"/>
              <a:ext cx="772651" cy="772651"/>
            </a:xfrm>
            <a:prstGeom prst="rect">
              <a:avLst/>
            </a:prstGeom>
            <a:solidFill>
              <a:srgbClr val="FF9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1" name="Oval 13">
              <a:extLst>
                <a:ext uri="{FF2B5EF4-FFF2-40B4-BE49-F238E27FC236}">
                  <a16:creationId xmlns:a16="http://schemas.microsoft.com/office/drawing/2014/main" id="{AD381C8A-3018-43B9-6A15-12B4E239107F}"/>
                </a:ext>
              </a:extLst>
            </p:cNvPr>
            <p:cNvSpPr/>
            <p:nvPr/>
          </p:nvSpPr>
          <p:spPr>
            <a:xfrm>
              <a:off x="4983708" y="3276762"/>
              <a:ext cx="772651" cy="772651"/>
            </a:xfrm>
            <a:prstGeom prst="rect">
              <a:avLst/>
            </a:prstGeom>
            <a:solidFill>
              <a:srgbClr val="00BE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2" name="Oval 14">
              <a:extLst>
                <a:ext uri="{FF2B5EF4-FFF2-40B4-BE49-F238E27FC236}">
                  <a16:creationId xmlns:a16="http://schemas.microsoft.com/office/drawing/2014/main" id="{6803132A-7C3D-7C35-A46D-F4D0343E9C86}"/>
                </a:ext>
              </a:extLst>
            </p:cNvPr>
            <p:cNvSpPr/>
            <p:nvPr/>
          </p:nvSpPr>
          <p:spPr>
            <a:xfrm>
              <a:off x="5953081" y="3276761"/>
              <a:ext cx="772651" cy="772651"/>
            </a:xfrm>
            <a:prstGeom prst="rect">
              <a:avLst/>
            </a:prstGeom>
            <a:solidFill>
              <a:srgbClr val="009D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3" name="Oval 15">
              <a:extLst>
                <a:ext uri="{FF2B5EF4-FFF2-40B4-BE49-F238E27FC236}">
                  <a16:creationId xmlns:a16="http://schemas.microsoft.com/office/drawing/2014/main" id="{C6283869-9F97-14DE-3B14-ABCC727C90DF}"/>
                </a:ext>
              </a:extLst>
            </p:cNvPr>
            <p:cNvSpPr/>
            <p:nvPr/>
          </p:nvSpPr>
          <p:spPr>
            <a:xfrm>
              <a:off x="136853" y="3276762"/>
              <a:ext cx="772651" cy="772651"/>
            </a:xfrm>
            <a:prstGeom prst="rect">
              <a:avLst/>
            </a:prstGeom>
            <a:solidFill>
              <a:srgbClr val="DFD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4" name="Oval 16">
              <a:extLst>
                <a:ext uri="{FF2B5EF4-FFF2-40B4-BE49-F238E27FC236}">
                  <a16:creationId xmlns:a16="http://schemas.microsoft.com/office/drawing/2014/main" id="{1509E6DD-48A0-4637-3A60-9804CA6A2B41}"/>
                </a:ext>
              </a:extLst>
            </p:cNvPr>
            <p:cNvSpPr/>
            <p:nvPr/>
          </p:nvSpPr>
          <p:spPr>
            <a:xfrm>
              <a:off x="3044966" y="3276762"/>
              <a:ext cx="772651" cy="772651"/>
            </a:xfrm>
            <a:prstGeom prst="rect">
              <a:avLst/>
            </a:prstGeom>
            <a:solidFill>
              <a:srgbClr val="FF11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5" name="Oval 17">
              <a:extLst>
                <a:ext uri="{FF2B5EF4-FFF2-40B4-BE49-F238E27FC236}">
                  <a16:creationId xmlns:a16="http://schemas.microsoft.com/office/drawing/2014/main" id="{3C30D8D7-F6DE-E7C1-1DFA-B6114D0825BD}"/>
                </a:ext>
              </a:extLst>
            </p:cNvPr>
            <p:cNvSpPr/>
            <p:nvPr/>
          </p:nvSpPr>
          <p:spPr>
            <a:xfrm>
              <a:off x="7891821" y="3276762"/>
              <a:ext cx="772651" cy="772651"/>
            </a:xfrm>
            <a:prstGeom prst="rect">
              <a:avLst/>
            </a:prstGeom>
            <a:solidFill>
              <a:srgbClr val="9FC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6" name="Oval 18">
              <a:extLst>
                <a:ext uri="{FF2B5EF4-FFF2-40B4-BE49-F238E27FC236}">
                  <a16:creationId xmlns:a16="http://schemas.microsoft.com/office/drawing/2014/main" id="{1CB7567E-9DA3-3B3F-68CE-64F371240906}"/>
                </a:ext>
              </a:extLst>
            </p:cNvPr>
            <p:cNvSpPr/>
            <p:nvPr/>
          </p:nvSpPr>
          <p:spPr>
            <a:xfrm>
              <a:off x="8861194" y="3276761"/>
              <a:ext cx="772651" cy="772651"/>
            </a:xfrm>
            <a:prstGeom prst="rect">
              <a:avLst/>
            </a:prstGeom>
            <a:solidFill>
              <a:srgbClr val="FFE1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7" name="Oval 21">
              <a:extLst>
                <a:ext uri="{FF2B5EF4-FFF2-40B4-BE49-F238E27FC236}">
                  <a16:creationId xmlns:a16="http://schemas.microsoft.com/office/drawing/2014/main" id="{E3697F31-A204-F557-32BB-B86E0F8E964A}"/>
                </a:ext>
              </a:extLst>
            </p:cNvPr>
            <p:cNvSpPr/>
            <p:nvPr/>
          </p:nvSpPr>
          <p:spPr>
            <a:xfrm>
              <a:off x="6924693" y="3276761"/>
              <a:ext cx="772651" cy="772651"/>
            </a:xfrm>
            <a:prstGeom prst="rect">
              <a:avLst/>
            </a:prstGeom>
            <a:solidFill>
              <a:srgbClr val="F3BB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8" name="Oval 33">
              <a:extLst>
                <a:ext uri="{FF2B5EF4-FFF2-40B4-BE49-F238E27FC236}">
                  <a16:creationId xmlns:a16="http://schemas.microsoft.com/office/drawing/2014/main" id="{BCA4ECE9-452E-D179-B9CB-A7EC4349E78F}"/>
                </a:ext>
              </a:extLst>
            </p:cNvPr>
            <p:cNvSpPr/>
            <p:nvPr/>
          </p:nvSpPr>
          <p:spPr>
            <a:xfrm>
              <a:off x="9828322" y="3276761"/>
              <a:ext cx="772651" cy="772651"/>
            </a:xfrm>
            <a:prstGeom prst="rect">
              <a:avLst/>
            </a:prstGeom>
            <a:solidFill>
              <a:srgbClr val="E5AA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</p:grpSp>
      <p:sp>
        <p:nvSpPr>
          <p:cNvPr id="49" name="Rectangle 48">
            <a:extLst>
              <a:ext uri="{FF2B5EF4-FFF2-40B4-BE49-F238E27FC236}">
                <a16:creationId xmlns:a16="http://schemas.microsoft.com/office/drawing/2014/main" id="{27907746-ABEF-29BB-C54F-1981710D980A}"/>
              </a:ext>
            </a:extLst>
          </p:cNvPr>
          <p:cNvSpPr/>
          <p:nvPr userDrawn="1"/>
        </p:nvSpPr>
        <p:spPr>
          <a:xfrm>
            <a:off x="12322461" y="3510750"/>
            <a:ext cx="383828" cy="201587"/>
          </a:xfrm>
          <a:prstGeom prst="rect">
            <a:avLst/>
          </a:prstGeom>
          <a:solidFill>
            <a:srgbClr val="04A2A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E352E7AE-70A7-640C-2EE2-338CA2D6A20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625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2400" b="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A8AFBF-3A0A-7C74-BC94-12F44312C4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0734A40-18E8-6CE4-60E0-08E9B11C13EB}"/>
              </a:ext>
            </a:extLst>
          </p:cNvPr>
          <p:cNvSpPr txBox="1"/>
          <p:nvPr/>
        </p:nvSpPr>
        <p:spPr>
          <a:xfrm>
            <a:off x="382810" y="991092"/>
            <a:ext cx="1186269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 b="1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Client overview</a:t>
            </a:r>
            <a:endParaRPr lang="en-US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6183D21-DFA9-8C09-3BE4-092ED1B48065}"/>
              </a:ext>
            </a:extLst>
          </p:cNvPr>
          <p:cNvSpPr txBox="1"/>
          <p:nvPr/>
        </p:nvSpPr>
        <p:spPr>
          <a:xfrm>
            <a:off x="5818406" y="1653639"/>
            <a:ext cx="3577558" cy="453201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Sonata delivered a comprehensive, risk-driven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penetration testing engagement, simulating real-world adversary techniques across network, web, and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mobile application layers. 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Defined a layered penetration testing approach, covering: AWS-hosted network infrastructure, internet-facing web applications and APIs, mobile applications and their backend integrations​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Network penetration testing: Assessed AWS-hosted network endpoints for exposed services and misconfigurations, weak access controls and overly permissive rules, network segmentation and trust boundary weaknesses​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Web application penetration testing: Performed in-depth testing of web applications and APIs, focusing on authentication and session management weaknesses, authorization bypass and privilege escalation, input validation flaws and injection risks, API security gaps​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Risk-based reporting and validation: Delivered validated findings with clear severity classification, PoC exploitation evidence, business impact articulation​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052346B-0C8E-73BF-1C2D-EF09A9A4D546}"/>
              </a:ext>
            </a:extLst>
          </p:cNvPr>
          <p:cNvSpPr txBox="1"/>
          <p:nvPr/>
        </p:nvSpPr>
        <p:spPr>
          <a:xfrm>
            <a:off x="9723122" y="1653639"/>
            <a:ext cx="2194558" cy="388567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Identified and enabled remediation of multiple critical and high-risk vulnerabilities across network, web, and mobile layers. ​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Revealed real-world attack paths spanning cloud infrastructure, APIs, web, and mobile applications​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Strengthened defenses against account takeover and credential abuse, sensitive data leakage. and unauthorized access to backend systems​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Provided clear, prioritized, and implementable remediation guidance.​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00C51E80-6ACC-7141-5BE1-819808A8EA78}"/>
              </a:ext>
            </a:extLst>
          </p:cNvPr>
          <p:cNvSpPr txBox="1"/>
          <p:nvPr/>
        </p:nvSpPr>
        <p:spPr>
          <a:xfrm>
            <a:off x="250730" y="105761"/>
            <a:ext cx="10846799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IN" sz="4800" b="1">
                <a:solidFill>
                  <a:srgbClr val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Closing the attack window ​</a:t>
            </a:r>
            <a:endParaRPr lang="en-US" b="1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0B580C08-D072-E545-307B-F930DDE879BA}"/>
              </a:ext>
            </a:extLst>
          </p:cNvPr>
          <p:cNvCxnSpPr>
            <a:cxnSpLocks/>
          </p:cNvCxnSpPr>
          <p:nvPr/>
        </p:nvCxnSpPr>
        <p:spPr>
          <a:xfrm flipV="1">
            <a:off x="5575438" y="1724581"/>
            <a:ext cx="0" cy="4399396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8E5133E6-D426-55A0-DB3A-67C452855AC8}"/>
              </a:ext>
            </a:extLst>
          </p:cNvPr>
          <p:cNvSpPr txBox="1"/>
          <p:nvPr/>
        </p:nvSpPr>
        <p:spPr>
          <a:xfrm>
            <a:off x="382810" y="1653639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F70F5AB9-92A6-3870-80ED-91BE5ECF3BE0}"/>
              </a:ext>
            </a:extLst>
          </p:cNvPr>
          <p:cNvSpPr/>
          <p:nvPr/>
        </p:nvSpPr>
        <p:spPr>
          <a:xfrm>
            <a:off x="2936384" y="2087501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endParaRPr lang="en-US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E7DD8898-C74F-B960-270A-2F5682B212D5}"/>
              </a:ext>
            </a:extLst>
          </p:cNvPr>
          <p:cNvSpPr txBox="1"/>
          <p:nvPr/>
        </p:nvSpPr>
        <p:spPr>
          <a:xfrm>
            <a:off x="382810" y="2570726"/>
            <a:ext cx="2306510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Expanded attack surface due to</a:t>
            </a:r>
          </a:p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multiple exposed endpoints</a:t>
            </a:r>
          </a:p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across cloud infrastructure, web,</a:t>
            </a:r>
          </a:p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and mobile layers ​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4C5A5711-8247-99CF-5A3C-3C535E0EED13}"/>
              </a:ext>
            </a:extLst>
          </p:cNvPr>
          <p:cNvSpPr txBox="1"/>
          <p:nvPr/>
        </p:nvSpPr>
        <p:spPr>
          <a:xfrm>
            <a:off x="2936385" y="2570726"/>
            <a:ext cx="2415900" cy="92333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Risk of real-world exploitation,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where vulnerabilities across layers could be chained to achieve account compromise or data exfiltration ​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EB05DA01-9971-05E4-3F5D-DB3FEB463D24}"/>
              </a:ext>
            </a:extLst>
          </p:cNvPr>
          <p:cNvSpPr txBox="1"/>
          <p:nvPr/>
        </p:nvSpPr>
        <p:spPr>
          <a:xfrm>
            <a:off x="382810" y="3994698"/>
            <a:ext cx="2303730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Limited visibility into end-to-end</a:t>
            </a:r>
          </a:p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attack paths, particularly across</a:t>
            </a:r>
          </a:p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APIs and shared backend</a:t>
            </a:r>
          </a:p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services ​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41196396-9DAC-807B-D113-920A46B160DA}"/>
              </a:ext>
            </a:extLst>
          </p:cNvPr>
          <p:cNvSpPr txBox="1"/>
          <p:nvPr/>
        </p:nvSpPr>
        <p:spPr>
          <a:xfrm>
            <a:off x="2936385" y="4160254"/>
            <a:ext cx="2415900" cy="92333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Regulatory and compliance readiness, requiring independent validation of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security controls before formal audits and external reviews ​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2BB09A3E-581B-4B27-21B7-5D18A7B40248}"/>
              </a:ext>
            </a:extLst>
          </p:cNvPr>
          <p:cNvSpPr/>
          <p:nvPr/>
        </p:nvSpPr>
        <p:spPr>
          <a:xfrm>
            <a:off x="382810" y="3509487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B47CE127-65D0-9E25-D0FF-24F6E7487DE2}"/>
              </a:ext>
            </a:extLst>
          </p:cNvPr>
          <p:cNvSpPr/>
          <p:nvPr/>
        </p:nvSpPr>
        <p:spPr>
          <a:xfrm>
            <a:off x="382810" y="2087501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C2F8757E-71F4-BF33-9CC8-BDEA76F0866A}"/>
              </a:ext>
            </a:extLst>
          </p:cNvPr>
          <p:cNvSpPr/>
          <p:nvPr/>
        </p:nvSpPr>
        <p:spPr>
          <a:xfrm>
            <a:off x="2936384" y="367504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  <a:endParaRPr lang="en-US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57750B-35B0-72E6-4B41-991EDD536763}"/>
              </a:ext>
            </a:extLst>
          </p:cNvPr>
          <p:cNvSpPr txBox="1"/>
          <p:nvPr/>
        </p:nvSpPr>
        <p:spPr>
          <a:xfrm>
            <a:off x="1342079" y="988909"/>
            <a:ext cx="9305601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US-based multinational technology company headquartered in Texas, that designs, develops, and supports a wide range of IT products and services. ​</a:t>
            </a:r>
            <a:endParaRPr lang="en-US" sz="20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472F88-B2DA-3940-C94B-BED80FD8B5AB}"/>
              </a:ext>
            </a:extLst>
          </p:cNvPr>
          <p:cNvSpPr txBox="1"/>
          <p:nvPr/>
        </p:nvSpPr>
        <p:spPr>
          <a:xfrm>
            <a:off x="382810" y="5472304"/>
            <a:ext cx="4455406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Business risk exposure, where a breach could result in service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disruption, reputational damage, and regulatory penalties ​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D9AA555-2DA3-F158-80FC-520E83E772BD}"/>
              </a:ext>
            </a:extLst>
          </p:cNvPr>
          <p:cNvSpPr/>
          <p:nvPr/>
        </p:nvSpPr>
        <p:spPr>
          <a:xfrm>
            <a:off x="382810" y="498709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A2F1A77-0D3F-3577-7286-1A963E01FAE4}"/>
              </a:ext>
            </a:extLst>
          </p:cNvPr>
          <p:cNvCxnSpPr>
            <a:cxnSpLocks/>
          </p:cNvCxnSpPr>
          <p:nvPr/>
        </p:nvCxnSpPr>
        <p:spPr>
          <a:xfrm flipV="1">
            <a:off x="9619118" y="1724581"/>
            <a:ext cx="0" cy="4399396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9577066"/>
      </p:ext>
    </p:extLst>
  </p:cSld>
  <p:clrMapOvr>
    <a:masterClrMapping/>
  </p:clrMapOvr>
</p:sld>
</file>

<file path=ppt/theme/theme1.xml><?xml version="1.0" encoding="utf-8"?>
<a:theme xmlns:a="http://schemas.openxmlformats.org/drawingml/2006/main" name="2_Sonata - Light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3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fdac34-9db6-427b-8ab8-479c40b5e3c8">
      <Terms xmlns="http://schemas.microsoft.com/office/infopath/2007/PartnerControls"/>
    </lcf76f155ced4ddcb4097134ff3c332f>
    <TaxCatchAll xmlns="b208fce4-3e29-477c-a989-e36b5cecf3b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5" ma:contentTypeDescription="Create a new document." ma:contentTypeScope="" ma:versionID="9d2d0fd2cd00cfef0cb05d64816f713d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b6044b58272540f99a88e0d1407b3399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27106b-4ea5-4f83-8e20-b202c06a3b3c}" ma:internalName="TaxCatchAll" ma:showField="CatchAllData" ma:web="b208fce4-3e29-477c-a989-e36b5cecf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0FD3C33-C01E-4DD0-9210-B3DF0A2481A7}">
  <ds:schemaRefs>
    <ds:schemaRef ds:uri="http://schemas.microsoft.com/office/2006/metadata/properties"/>
    <ds:schemaRef ds:uri="http://schemas.microsoft.com/office/infopath/2007/PartnerControls"/>
    <ds:schemaRef ds:uri="0efdac34-9db6-427b-8ab8-479c40b5e3c8"/>
    <ds:schemaRef ds:uri="b208fce4-3e29-477c-a989-e36b5cecf3bb"/>
  </ds:schemaRefs>
</ds:datastoreItem>
</file>

<file path=customXml/itemProps2.xml><?xml version="1.0" encoding="utf-8"?>
<ds:datastoreItem xmlns:ds="http://schemas.openxmlformats.org/officeDocument/2006/customXml" ds:itemID="{C66C419F-7A2A-4BAD-A390-6E268C4A437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DF78D4D-EE35-43F4-B2DE-783B54F422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fdac34-9db6-427b-8ab8-479c40b5e3c8"/>
    <ds:schemaRef ds:uri="b208fce4-3e29-477c-a989-e36b5cecf3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341</Words>
  <Application>Microsoft Office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Segoe UI</vt:lpstr>
      <vt:lpstr>2_Sonata - Light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36</cp:revision>
  <dcterms:created xsi:type="dcterms:W3CDTF">2026-03-10T12:08:53Z</dcterms:created>
  <dcterms:modified xsi:type="dcterms:W3CDTF">2026-03-13T10:15:56Z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  <property fmtid="{D5CDD505-2E9C-101B-9397-08002B2CF9AE}" pid="3" name="MediaServiceImageTags">
    <vt:lpwstr/>
  </property>
</Properties>
</file>