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B0FDC6-8825-4106-B430-AC489418D04E}" v="5" dt="2025-10-31T11:06:28.0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9" d="100"/>
          <a:sy n="79" d="100"/>
        </p:scale>
        <p:origin x="54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5-10-31T11:06:28.011" v="96" actId="165"/>
      <pc:docMkLst>
        <pc:docMk/>
      </pc:docMkLst>
      <pc:sldChg chg="addSp delSp modSp mod modClrScheme chgLayout">
        <pc:chgData name="Anirudha R" userId="0810086d-6cd7-4224-90f1-a552785c16d7" providerId="ADAL" clId="{BB50BC70-A36B-45D1-8E68-B2557D173A01}" dt="2025-10-31T11:06:28.011" v="96" actId="165"/>
        <pc:sldMkLst>
          <pc:docMk/>
          <pc:sldMk cId="1020382632" sldId="257"/>
        </pc:sldMkLst>
        <pc:spChg chg="mod">
          <ac:chgData name="Anirudha R" userId="0810086d-6cd7-4224-90f1-a552785c16d7" providerId="ADAL" clId="{BB50BC70-A36B-45D1-8E68-B2557D173A01}" dt="2025-10-31T11:04:41.821" v="29" actId="1076"/>
          <ac:spMkLst>
            <pc:docMk/>
            <pc:sldMk cId="1020382632" sldId="257"/>
            <ac:spMk id="2" creationId="{F73C40DF-E9DE-B6BA-D7C2-6DC1BB451C6D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3" creationId="{814AE3F1-AD40-CE18-F34F-9D37797D3402}"/>
          </ac:spMkLst>
        </pc:spChg>
        <pc:spChg chg="del mod">
          <ac:chgData name="Anirudha R" userId="0810086d-6cd7-4224-90f1-a552785c16d7" providerId="ADAL" clId="{BB50BC70-A36B-45D1-8E68-B2557D173A01}" dt="2025-10-31T11:04:14.744" v="17" actId="478"/>
          <ac:spMkLst>
            <pc:docMk/>
            <pc:sldMk cId="1020382632" sldId="257"/>
            <ac:spMk id="4" creationId="{E229E25B-83E5-F133-4B68-46932CC4844B}"/>
          </ac:spMkLst>
        </pc:spChg>
        <pc:spChg chg="mod">
          <ac:chgData name="Anirudha R" userId="0810086d-6cd7-4224-90f1-a552785c16d7" providerId="ADAL" clId="{BB50BC70-A36B-45D1-8E68-B2557D173A01}" dt="2025-10-31T11:06:21.805" v="93" actId="14100"/>
          <ac:spMkLst>
            <pc:docMk/>
            <pc:sldMk cId="1020382632" sldId="257"/>
            <ac:spMk id="5" creationId="{C83B5CE8-84AB-DA9F-9436-564D7355A278}"/>
          </ac:spMkLst>
        </pc:spChg>
        <pc:spChg chg="mod">
          <ac:chgData name="Anirudha R" userId="0810086d-6cd7-4224-90f1-a552785c16d7" providerId="ADAL" clId="{BB50BC70-A36B-45D1-8E68-B2557D173A01}" dt="2025-10-31T11:06:16.896" v="91" actId="14100"/>
          <ac:spMkLst>
            <pc:docMk/>
            <pc:sldMk cId="1020382632" sldId="257"/>
            <ac:spMk id="6" creationId="{74AA6302-8E45-C322-43C9-8DBE34DAC47E}"/>
          </ac:spMkLst>
        </pc:spChg>
        <pc:spChg chg="mod">
          <ac:chgData name="Anirudha R" userId="0810086d-6cd7-4224-90f1-a552785c16d7" providerId="ADAL" clId="{BB50BC70-A36B-45D1-8E68-B2557D173A01}" dt="2025-10-31T11:05:36.247" v="70" actId="1076"/>
          <ac:spMkLst>
            <pc:docMk/>
            <pc:sldMk cId="1020382632" sldId="257"/>
            <ac:spMk id="7" creationId="{CFAC1CCD-F2AC-4C70-8527-74711EB02D2C}"/>
          </ac:spMkLst>
        </pc:spChg>
        <pc:spChg chg="mod">
          <ac:chgData name="Anirudha R" userId="0810086d-6cd7-4224-90f1-a552785c16d7" providerId="ADAL" clId="{BB50BC70-A36B-45D1-8E68-B2557D173A01}" dt="2025-10-31T11:05:23.370" v="61" actId="1035"/>
          <ac:spMkLst>
            <pc:docMk/>
            <pc:sldMk cId="1020382632" sldId="257"/>
            <ac:spMk id="8" creationId="{54B62B7C-3B24-4966-8B7F-798504EA348F}"/>
          </ac:spMkLst>
        </pc:spChg>
        <pc:spChg chg="mod">
          <ac:chgData name="Anirudha R" userId="0810086d-6cd7-4224-90f1-a552785c16d7" providerId="ADAL" clId="{BB50BC70-A36B-45D1-8E68-B2557D173A01}" dt="2025-10-31T11:05:23.370" v="61" actId="1035"/>
          <ac:spMkLst>
            <pc:docMk/>
            <pc:sldMk cId="1020382632" sldId="257"/>
            <ac:spMk id="9" creationId="{E78C9E7A-5509-441A-8EC6-EBFC8386C6A7}"/>
          </ac:spMkLst>
        </pc:spChg>
        <pc:spChg chg="del mod">
          <ac:chgData name="Anirudha R" userId="0810086d-6cd7-4224-90f1-a552785c16d7" providerId="ADAL" clId="{BB50BC70-A36B-45D1-8E68-B2557D173A01}" dt="2025-10-31T11:04:14.744" v="19"/>
          <ac:spMkLst>
            <pc:docMk/>
            <pc:sldMk cId="1020382632" sldId="257"/>
            <ac:spMk id="12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17" creationId="{5C595C75-EBB1-6130-D6A6-715B64687B19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18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5-10-31T11:05:41.374" v="72" actId="1076"/>
          <ac:spMkLst>
            <pc:docMk/>
            <pc:sldMk cId="1020382632" sldId="257"/>
            <ac:spMk id="19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20" creationId="{B1585D3F-CD24-8285-5B48-7566894739AE}"/>
          </ac:spMkLst>
        </pc:spChg>
        <pc:spChg chg="mod">
          <ac:chgData name="Anirudha R" userId="0810086d-6cd7-4224-90f1-a552785c16d7" providerId="ADAL" clId="{BB50BC70-A36B-45D1-8E68-B2557D173A01}" dt="2025-10-31T11:05:36.247" v="70" actId="1076"/>
          <ac:spMkLst>
            <pc:docMk/>
            <pc:sldMk cId="1020382632" sldId="257"/>
            <ac:spMk id="21" creationId="{9101C7D4-1DF8-F8D2-CB03-AD4DD5E79C62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22" creationId="{85BC572A-C1F6-681C-A59D-7FC886BA8173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23" creationId="{A5E4AA9F-80F9-D831-45AC-7791F8DABFEF}"/>
          </ac:spMkLst>
        </pc:spChg>
        <pc:spChg chg="mod">
          <ac:chgData name="Anirudha R" userId="0810086d-6cd7-4224-90f1-a552785c16d7" providerId="ADAL" clId="{BB50BC70-A36B-45D1-8E68-B2557D173A01}" dt="2025-10-31T11:05:23.370" v="61" actId="1035"/>
          <ac:spMkLst>
            <pc:docMk/>
            <pc:sldMk cId="1020382632" sldId="257"/>
            <ac:spMk id="24" creationId="{22CC7236-7F48-BE41-0B88-CD3EAEF98997}"/>
          </ac:spMkLst>
        </pc:spChg>
        <pc:spChg chg="mod">
          <ac:chgData name="Anirudha R" userId="0810086d-6cd7-4224-90f1-a552785c16d7" providerId="ADAL" clId="{BB50BC70-A36B-45D1-8E68-B2557D173A01}" dt="2025-10-31T11:05:23.370" v="61" actId="1035"/>
          <ac:spMkLst>
            <pc:docMk/>
            <pc:sldMk cId="1020382632" sldId="257"/>
            <ac:spMk id="25" creationId="{CD04CDF3-8C10-D2C0-6EB5-A78A561E6E15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26" creationId="{1FA1AA5B-F310-8829-E003-226B0AEF182D}"/>
          </ac:spMkLst>
        </pc:spChg>
        <pc:spChg chg="mod">
          <ac:chgData name="Anirudha R" userId="0810086d-6cd7-4224-90f1-a552785c16d7" providerId="ADAL" clId="{BB50BC70-A36B-45D1-8E68-B2557D173A01}" dt="2025-10-31T11:04:41.821" v="29" actId="1076"/>
          <ac:spMkLst>
            <pc:docMk/>
            <pc:sldMk cId="1020382632" sldId="257"/>
            <ac:spMk id="27" creationId="{8006B520-F577-8B33-8F21-540466C28F0E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28" creationId="{BAD4BF97-6501-CCAF-9301-5C66BF74DE01}"/>
          </ac:spMkLst>
        </pc:spChg>
        <pc:spChg chg="mod">
          <ac:chgData name="Anirudha R" userId="0810086d-6cd7-4224-90f1-a552785c16d7" providerId="ADAL" clId="{BB50BC70-A36B-45D1-8E68-B2557D173A01}" dt="2025-10-31T11:05:36.247" v="70" actId="1076"/>
          <ac:spMkLst>
            <pc:docMk/>
            <pc:sldMk cId="1020382632" sldId="257"/>
            <ac:spMk id="29" creationId="{04ADB9CC-6036-5B9F-1356-02DA6F03F24B}"/>
          </ac:spMkLst>
        </pc:spChg>
        <pc:spChg chg="add del mod ord">
          <ac:chgData name="Anirudha R" userId="0810086d-6cd7-4224-90f1-a552785c16d7" providerId="ADAL" clId="{BB50BC70-A36B-45D1-8E68-B2557D173A01}" dt="2025-10-31T11:03:25.766" v="6" actId="700"/>
          <ac:spMkLst>
            <pc:docMk/>
            <pc:sldMk cId="1020382632" sldId="257"/>
            <ac:spMk id="30" creationId="{DCBF3932-0C23-03CB-9605-EDE5DB7F6D42}"/>
          </ac:spMkLst>
        </pc:spChg>
        <pc:spChg chg="add del mod ord">
          <ac:chgData name="Anirudha R" userId="0810086d-6cd7-4224-90f1-a552785c16d7" providerId="ADAL" clId="{BB50BC70-A36B-45D1-8E68-B2557D173A01}" dt="2025-10-31T11:03:25.766" v="6" actId="700"/>
          <ac:spMkLst>
            <pc:docMk/>
            <pc:sldMk cId="1020382632" sldId="257"/>
            <ac:spMk id="31" creationId="{CB335D8F-992A-EDA1-A728-92C5A611D805}"/>
          </ac:spMkLst>
        </pc:spChg>
        <pc:spChg chg="add del mod ord">
          <ac:chgData name="Anirudha R" userId="0810086d-6cd7-4224-90f1-a552785c16d7" providerId="ADAL" clId="{BB50BC70-A36B-45D1-8E68-B2557D173A01}" dt="2025-10-31T11:03:31.375" v="8" actId="478"/>
          <ac:spMkLst>
            <pc:docMk/>
            <pc:sldMk cId="1020382632" sldId="257"/>
            <ac:spMk id="32" creationId="{84728702-6F9D-B0AC-10DE-DB72157E14F4}"/>
          </ac:spMkLst>
        </pc:spChg>
        <pc:spChg chg="add mod">
          <ac:chgData name="Anirudha R" userId="0810086d-6cd7-4224-90f1-a552785c16d7" providerId="ADAL" clId="{BB50BC70-A36B-45D1-8E68-B2557D173A01}" dt="2025-10-31T11:05:36.247" v="70" actId="1076"/>
          <ac:spMkLst>
            <pc:docMk/>
            <pc:sldMk cId="1020382632" sldId="257"/>
            <ac:spMk id="33" creationId="{ED79F454-A436-47BD-ADB7-0B304F20E8BB}"/>
          </ac:spMkLst>
        </pc:spChg>
        <pc:spChg chg="add mod">
          <ac:chgData name="Anirudha R" userId="0810086d-6cd7-4224-90f1-a552785c16d7" providerId="ADAL" clId="{BB50BC70-A36B-45D1-8E68-B2557D173A01}" dt="2025-10-31T11:05:36.247" v="70" actId="1076"/>
          <ac:spMkLst>
            <pc:docMk/>
            <pc:sldMk cId="1020382632" sldId="257"/>
            <ac:spMk id="34" creationId="{F0B0FCB6-335A-8421-7121-DB273AFDF209}"/>
          </ac:spMkLst>
        </pc:spChg>
        <pc:grpChg chg="add del mod">
          <ac:chgData name="Anirudha R" userId="0810086d-6cd7-4224-90f1-a552785c16d7" providerId="ADAL" clId="{BB50BC70-A36B-45D1-8E68-B2557D173A01}" dt="2025-10-31T11:06:28.011" v="96" actId="165"/>
          <ac:grpSpMkLst>
            <pc:docMk/>
            <pc:sldMk cId="1020382632" sldId="257"/>
            <ac:grpSpMk id="35" creationId="{7E3A8720-4588-A4C4-3040-1F6A92A0AF83}"/>
          </ac:grpSpMkLst>
        </pc:grpChg>
        <pc:cxnChg chg="mod">
          <ac:chgData name="Anirudha R" userId="0810086d-6cd7-4224-90f1-a552785c16d7" providerId="ADAL" clId="{BB50BC70-A36B-45D1-8E68-B2557D173A01}" dt="2025-10-31T11:05:23.370" v="61" actId="1035"/>
          <ac:cxnSpMkLst>
            <pc:docMk/>
            <pc:sldMk cId="1020382632" sldId="257"/>
            <ac:cxnSpMk id="10" creationId="{627CB218-C496-374F-C222-593DC0A956DC}"/>
          </ac:cxnSpMkLst>
        </pc:cxnChg>
        <pc:cxnChg chg="mod">
          <ac:chgData name="Anirudha R" userId="0810086d-6cd7-4224-90f1-a552785c16d7" providerId="ADAL" clId="{BB50BC70-A36B-45D1-8E68-B2557D173A01}" dt="2025-10-31T11:05:23.370" v="61" actId="1035"/>
          <ac:cxnSpMkLst>
            <pc:docMk/>
            <pc:sldMk cId="1020382632" sldId="257"/>
            <ac:cxnSpMk id="11" creationId="{B7C10037-0A5B-1E22-7F83-63E39553E5A3}"/>
          </ac:cxnSpMkLst>
        </pc:cxnChg>
        <pc:cxnChg chg="mod">
          <ac:chgData name="Anirudha R" userId="0810086d-6cd7-4224-90f1-a552785c16d7" providerId="ADAL" clId="{BB50BC70-A36B-45D1-8E68-B2557D173A01}" dt="2025-10-31T11:05:25.927" v="68" actId="1035"/>
          <ac:cxnSpMkLst>
            <pc:docMk/>
            <pc:sldMk cId="1020382632" sldId="257"/>
            <ac:cxnSpMk id="13" creationId="{4CF4E5AC-B001-730F-634A-93A83F4E1AEC}"/>
          </ac:cxnSpMkLst>
        </pc:cxnChg>
        <pc:cxnChg chg="mod topLvl">
          <ac:chgData name="Anirudha R" userId="0810086d-6cd7-4224-90f1-a552785c16d7" providerId="ADAL" clId="{BB50BC70-A36B-45D1-8E68-B2557D173A01}" dt="2025-10-31T11:06:28.011" v="96" actId="165"/>
          <ac:cxnSpMkLst>
            <pc:docMk/>
            <pc:sldMk cId="1020382632" sldId="257"/>
            <ac:cxnSpMk id="14" creationId="{63C2C966-49F2-A8AA-2ECD-2D3DF58E8A92}"/>
          </ac:cxnSpMkLst>
        </pc:cxnChg>
        <pc:cxnChg chg="mod">
          <ac:chgData name="Anirudha R" userId="0810086d-6cd7-4224-90f1-a552785c16d7" providerId="ADAL" clId="{BB50BC70-A36B-45D1-8E68-B2557D173A01}" dt="2025-10-31T11:05:23.370" v="61" actId="1035"/>
          <ac:cxnSpMkLst>
            <pc:docMk/>
            <pc:sldMk cId="1020382632" sldId="257"/>
            <ac:cxnSpMk id="15" creationId="{93B566BE-2D84-C658-2204-0D96E33339F0}"/>
          </ac:cxnSpMkLst>
        </pc:cxnChg>
        <pc:cxnChg chg="mod topLvl">
          <ac:chgData name="Anirudha R" userId="0810086d-6cd7-4224-90f1-a552785c16d7" providerId="ADAL" clId="{BB50BC70-A36B-45D1-8E68-B2557D173A01}" dt="2025-10-31T11:06:28.011" v="96" actId="165"/>
          <ac:cxnSpMkLst>
            <pc:docMk/>
            <pc:sldMk cId="1020382632" sldId="257"/>
            <ac:cxnSpMk id="16" creationId="{ECCCB4D0-1564-8467-1935-0C107171887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1184450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3121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937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010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9" r:id="rId2"/>
    <p:sldLayoutId id="214748368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323628" y="2484168"/>
            <a:ext cx="4208672" cy="357790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Software designed a comprehensive Salesforce-based solution to address the client's operational challenges. By enhancing Salesforce Service Cloud and Salesforce CPQ capabilities, Sonata created a centralized platform for product and pricing management. </a:t>
            </a:r>
            <a:endParaRPr lang="en-US" sz="11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buFont typeface="Arial"/>
              <a:buChar char="•"/>
            </a:pPr>
            <a:endParaRPr lang="en-US" sz="11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Case management was introduced to track customer issues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Integrated with 3rd party tools to reduce the time taken switch between screens (Workday and Oracle Fusion Cloud)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Performed code or configuration fixes on the production issue in sales cloud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Introduced a fixed and floating pool of developers, system administrators, and QA analysts for ongoing and future roadmap items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Provided 21×5 application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support to address the business-critical issues across India, EMEA and US time zones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Established immediate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engagement processes to address business-critical issues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883305" y="2484168"/>
            <a:ext cx="2003893" cy="308546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Streamlined global sales and service operations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visibility across projects and organizational levels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quality control and standardized processes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Enabled a scalable, hybrid operational model supporting 31 countries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30% improvement in sales process efficiency through lead automation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30% reduction in issue resolution time </a:t>
            </a: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04802" y="1699780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8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736713"/>
            <a:ext cx="63520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TMT</a:t>
            </a:r>
          </a:p>
        </p:txBody>
      </p:sp>
      <p:sp>
        <p:nvSpPr>
          <p:cNvPr id="9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536376" y="1736713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r>
              <a:rPr lang="en-IN" sz="12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$1.6 billion+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1699780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47244" y="1699780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295106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609752" y="1699780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746438" y="2555110"/>
            <a:ext cx="0" cy="3577902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128398" y="2555110"/>
            <a:ext cx="0" cy="3577902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04802" y="2484168"/>
            <a:ext cx="2118995" cy="25885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808870" y="283050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04802" y="3330052"/>
            <a:ext cx="2306510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Lack of customer support during non-business hours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808870" y="3330052"/>
            <a:ext cx="1736554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Inefficient delivery model impacting customer satisfaction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04802" y="4336983"/>
            <a:ext cx="214578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Multiple data sources for resolving product and pricing issues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04802" y="385177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04802" y="283050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4" name="TextBox 2">
            <a:extLst>
              <a:ext uri="{FF2B5EF4-FFF2-40B4-BE49-F238E27FC236}">
                <a16:creationId xmlns:a16="http://schemas.microsoft.com/office/drawing/2014/main" id="{22CC7236-7F48-BE41-0B88-CD3EAEF98997}"/>
              </a:ext>
            </a:extLst>
          </p:cNvPr>
          <p:cNvSpPr txBox="1"/>
          <p:nvPr/>
        </p:nvSpPr>
        <p:spPr>
          <a:xfrm>
            <a:off x="3806375" y="1696607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Headquarter</a:t>
            </a:r>
          </a:p>
          <a:p>
            <a:r>
              <a:rPr lang="en-IN" sz="12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California</a:t>
            </a:r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  </a:t>
            </a:r>
            <a:endParaRPr lang="en-IN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5" name="TextBox 2">
            <a:extLst>
              <a:ext uri="{FF2B5EF4-FFF2-40B4-BE49-F238E27FC236}">
                <a16:creationId xmlns:a16="http://schemas.microsoft.com/office/drawing/2014/main" id="{CD04CDF3-8C10-D2C0-6EB5-A78A561E6E15}"/>
              </a:ext>
            </a:extLst>
          </p:cNvPr>
          <p:cNvSpPr txBox="1"/>
          <p:nvPr/>
        </p:nvSpPr>
        <p:spPr>
          <a:xfrm>
            <a:off x="5129847" y="1736712"/>
            <a:ext cx="1154883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Destinations</a:t>
            </a:r>
            <a:b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</a:br>
            <a:r>
              <a:rPr lang="en-IN" sz="12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31+ countries </a:t>
            </a:r>
            <a:endParaRPr lang="en-IN" b="1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2808870" y="4377088"/>
            <a:ext cx="214578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Overhead in maintenance and quote capture due to complex product hierarchies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2808870" y="389187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28" name="TextBox 100">
            <a:extLst>
              <a:ext uri="{FF2B5EF4-FFF2-40B4-BE49-F238E27FC236}">
                <a16:creationId xmlns:a16="http://schemas.microsoft.com/office/drawing/2014/main" id="{BAD4BF97-6501-CCAF-9301-5C66BF74DE01}"/>
              </a:ext>
            </a:extLst>
          </p:cNvPr>
          <p:cNvSpPr txBox="1"/>
          <p:nvPr/>
        </p:nvSpPr>
        <p:spPr>
          <a:xfrm>
            <a:off x="304802" y="5500035"/>
            <a:ext cx="214578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Integration challenges between Oracle Fusion Cloud ERP and Workday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4ADB9CC-6036-5B9F-1356-02DA6F03F24B}"/>
              </a:ext>
            </a:extLst>
          </p:cNvPr>
          <p:cNvSpPr/>
          <p:nvPr/>
        </p:nvSpPr>
        <p:spPr>
          <a:xfrm>
            <a:off x="304802" y="501482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sp>
        <p:nvSpPr>
          <p:cNvPr id="2" name="TextBox 100">
            <a:extLst>
              <a:ext uri="{FF2B5EF4-FFF2-40B4-BE49-F238E27FC236}">
                <a16:creationId xmlns:a16="http://schemas.microsoft.com/office/drawing/2014/main" id="{F73C40DF-E9DE-B6BA-D7C2-6DC1BB451C6D}"/>
              </a:ext>
            </a:extLst>
          </p:cNvPr>
          <p:cNvSpPr txBox="1"/>
          <p:nvPr/>
        </p:nvSpPr>
        <p:spPr>
          <a:xfrm>
            <a:off x="2808870" y="5580245"/>
            <a:ext cx="214578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Difficulty in assimilating organizational knowledge and resources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14AE3F1-AD40-CE18-F34F-9D37797D3402}"/>
              </a:ext>
            </a:extLst>
          </p:cNvPr>
          <p:cNvSpPr/>
          <p:nvPr/>
        </p:nvSpPr>
        <p:spPr>
          <a:xfrm>
            <a:off x="2808870" y="509503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sp>
        <p:nvSpPr>
          <p:cNvPr id="33" name="TextBox 3">
            <a:extLst>
              <a:ext uri="{FF2B5EF4-FFF2-40B4-BE49-F238E27FC236}">
                <a16:creationId xmlns:a16="http://schemas.microsoft.com/office/drawing/2014/main" id="{ED79F454-A436-47BD-ADB7-0B304F20E8BB}"/>
              </a:ext>
            </a:extLst>
          </p:cNvPr>
          <p:cNvSpPr txBox="1"/>
          <p:nvPr/>
        </p:nvSpPr>
        <p:spPr>
          <a:xfrm>
            <a:off x="304802" y="1232880"/>
            <a:ext cx="10210780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US-based software company specializing in enterprise cloud data management and data integration solutions.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34" name="TextBox 117">
            <a:extLst>
              <a:ext uri="{FF2B5EF4-FFF2-40B4-BE49-F238E27FC236}">
                <a16:creationId xmlns:a16="http://schemas.microsoft.com/office/drawing/2014/main" id="{F0B0FCB6-335A-8421-7121-DB273AFDF209}"/>
              </a:ext>
            </a:extLst>
          </p:cNvPr>
          <p:cNvSpPr txBox="1"/>
          <p:nvPr/>
        </p:nvSpPr>
        <p:spPr>
          <a:xfrm>
            <a:off x="304802" y="410102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8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Clouds of clarity </a:t>
            </a:r>
          </a:p>
        </p:txBody>
      </p:sp>
    </p:spTree>
    <p:extLst>
      <p:ext uri="{BB962C8B-B14F-4D97-AF65-F5344CB8AC3E}">
        <p14:creationId xmlns:p14="http://schemas.microsoft.com/office/powerpoint/2010/main" val="102038263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1721f182072490391d82b82228ed51e6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e78b6b718e5dd67bf911665085dd6eb1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Props1.xml><?xml version="1.0" encoding="utf-8"?>
<ds:datastoreItem xmlns:ds="http://schemas.openxmlformats.org/officeDocument/2006/customXml" ds:itemID="{832AD7B8-BA8D-41AF-AF0F-7786B92911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065213-499E-467E-8313-2B8DF97197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812D35-0964-4AAC-AEDF-D0AB683296C8}">
  <ds:schemaRefs>
    <ds:schemaRef ds:uri="b208fce4-3e29-477c-a989-e36b5cecf3bb"/>
    <ds:schemaRef ds:uri="http://schemas.microsoft.com/office/infopath/2007/PartnerControls"/>
    <ds:schemaRef ds:uri="0efdac34-9db6-427b-8ab8-479c40b5e3c8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261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Anirudha R</dc:creator>
  <cp:lastModifiedBy>Anirudha R</cp:lastModifiedBy>
  <cp:revision>30</cp:revision>
  <dcterms:created xsi:type="dcterms:W3CDTF">2025-10-30T10:40:29Z</dcterms:created>
  <dcterms:modified xsi:type="dcterms:W3CDTF">2025-10-31T11:06:29Z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