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provider of innovative insurance solutions, headquartered in Texas, empowering insurers, MGAs, brokers, and other distribution partners to deliver profitable specialty insurance to commercial customers.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552551" y="2771970"/>
            <a:ext cx="3472768" cy="213904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Upgraded the application with newer technologies, including Node.js, Angular, and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CircleCI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a robust testing framework leveraging Cypress automation to improve efficiency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Technologies used: Angular, Node.js, TypeScript,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CircleCI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, AWS Lambda, AWS Gateway, and MongoDB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628435" y="2771970"/>
            <a:ext cx="3258764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90% reduction in regression testing time: Cypress automation reduced testing time from 15 minutes to just 1 minute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50% improvement in platform quality: Significant reduction in defects through automation testing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55807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992740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70374" y="1992740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Texas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Code Excellence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19226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363911" y="2852177"/>
            <a:ext cx="0" cy="2094067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63363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244652" y="2852177"/>
            <a:ext cx="0" cy="2094067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71970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617854"/>
            <a:ext cx="364809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Quality issues in the product, requiring a structured plan for improvement 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801147"/>
            <a:ext cx="343749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Technical debt impacting platform performance and slowing time to market 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31593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11830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4110307" y="1967027"/>
            <a:ext cx="203686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 of Business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Insurance Solutions​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163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80</cp:revision>
  <dcterms:created xsi:type="dcterms:W3CDTF">2024-12-11T06:17:25Z</dcterms:created>
  <dcterms:modified xsi:type="dcterms:W3CDTF">2025-02-27T09:30:03Z</dcterms:modified>
</cp:coreProperties>
</file>