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F72EAB-18EF-F576-AF8E-1C53A06FAF9E}" v="87" dt="2026-03-17T08:38:01.5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2BF72EAB-18EF-F576-AF8E-1C53A06FAF9E}"/>
    <pc:docChg chg="addSld delSld modSld">
      <pc:chgData name="Poojitha Jayadevan" userId="S::poojitha.j@sonata-software.com::cf5319fc-0ad7-4490-82c9-00b9087f3f27" providerId="AD" clId="Web-{2BF72EAB-18EF-F576-AF8E-1C53A06FAF9E}" dt="2026-03-17T08:38:01.560" v="61" actId="20577"/>
      <pc:docMkLst>
        <pc:docMk/>
      </pc:docMkLst>
      <pc:sldChg chg="del">
        <pc:chgData name="Poojitha Jayadevan" userId="S::poojitha.j@sonata-software.com::cf5319fc-0ad7-4490-82c9-00b9087f3f27" providerId="AD" clId="Web-{2BF72EAB-18EF-F576-AF8E-1C53A06FAF9E}" dt="2026-03-17T08:34:23.173" v="1"/>
        <pc:sldMkLst>
          <pc:docMk/>
          <pc:sldMk cId="109857222" sldId="256"/>
        </pc:sldMkLst>
      </pc:sldChg>
      <pc:sldChg chg="delSp modSp add">
        <pc:chgData name="Poojitha Jayadevan" userId="S::poojitha.j@sonata-software.com::cf5319fc-0ad7-4490-82c9-00b9087f3f27" providerId="AD" clId="Web-{2BF72EAB-18EF-F576-AF8E-1C53A06FAF9E}" dt="2026-03-17T08:38:01.560" v="61" actId="20577"/>
        <pc:sldMkLst>
          <pc:docMk/>
          <pc:sldMk cId="3829577066" sldId="263"/>
        </pc:sldMkLst>
        <pc:spChg chg="mod">
          <ac:chgData name="Poojitha Jayadevan" userId="S::poojitha.j@sonata-software.com::cf5319fc-0ad7-4490-82c9-00b9087f3f27" providerId="AD" clId="Web-{2BF72EAB-18EF-F576-AF8E-1C53A06FAF9E}" dt="2026-03-17T08:34:54.784" v="11" actId="20577"/>
          <ac:spMkLst>
            <pc:docMk/>
            <pc:sldMk cId="3829577066" sldId="263"/>
            <ac:spMk id="3" creationId="{0757750B-35B0-72E6-4B41-991EDD536763}"/>
          </ac:spMkLst>
        </pc:spChg>
        <pc:spChg chg="mod">
          <ac:chgData name="Poojitha Jayadevan" userId="S::poojitha.j@sonata-software.com::cf5319fc-0ad7-4490-82c9-00b9087f3f27" providerId="AD" clId="Web-{2BF72EAB-18EF-F576-AF8E-1C53A06FAF9E}" dt="2026-03-17T08:35:55.147" v="24" actId="20577"/>
          <ac:spMkLst>
            <pc:docMk/>
            <pc:sldMk cId="3829577066" sldId="263"/>
            <ac:spMk id="5" creationId="{1E472F88-B2DA-3940-C94B-BED80FD8B5AB}"/>
          </ac:spMkLst>
        </pc:spChg>
        <pc:spChg chg="del">
          <ac:chgData name="Poojitha Jayadevan" userId="S::poojitha.j@sonata-software.com::cf5319fc-0ad7-4490-82c9-00b9087f3f27" providerId="AD" clId="Web-{2BF72EAB-18EF-F576-AF8E-1C53A06FAF9E}" dt="2026-03-17T08:35:57.741" v="26"/>
          <ac:spMkLst>
            <pc:docMk/>
            <pc:sldMk cId="3829577066" sldId="263"/>
            <ac:spMk id="6" creationId="{75FF340A-7279-703F-F53C-E3B09D0598C7}"/>
          </ac:spMkLst>
        </pc:spChg>
        <pc:spChg chg="mod">
          <ac:chgData name="Poojitha Jayadevan" userId="S::poojitha.j@sonata-software.com::cf5319fc-0ad7-4490-82c9-00b9087f3f27" providerId="AD" clId="Web-{2BF72EAB-18EF-F576-AF8E-1C53A06FAF9E}" dt="2026-03-17T08:36:02.101" v="28" actId="20577"/>
          <ac:spMkLst>
            <pc:docMk/>
            <pc:sldMk cId="3829577066" sldId="263"/>
            <ac:spMk id="7" creationId="{ED9AA555-2DA3-F158-80FC-520E83E772BD}"/>
          </ac:spMkLst>
        </pc:spChg>
        <pc:spChg chg="del">
          <ac:chgData name="Poojitha Jayadevan" userId="S::poojitha.j@sonata-software.com::cf5319fc-0ad7-4490-82c9-00b9087f3f27" providerId="AD" clId="Web-{2BF72EAB-18EF-F576-AF8E-1C53A06FAF9E}" dt="2026-03-17T08:35:57.741" v="25"/>
          <ac:spMkLst>
            <pc:docMk/>
            <pc:sldMk cId="3829577066" sldId="263"/>
            <ac:spMk id="8" creationId="{90787CFD-11E6-EC24-BACA-9B82AC936AA6}"/>
          </ac:spMkLst>
        </pc:spChg>
        <pc:spChg chg="mod">
          <ac:chgData name="Poojitha Jayadevan" userId="S::poojitha.j@sonata-software.com::cf5319fc-0ad7-4490-82c9-00b9087f3f27" providerId="AD" clId="Web-{2BF72EAB-18EF-F576-AF8E-1C53A06FAF9E}" dt="2026-03-17T08:38:01.560" v="61" actId="20577"/>
          <ac:spMkLst>
            <pc:docMk/>
            <pc:sldMk cId="3829577066" sldId="263"/>
            <ac:spMk id="9" creationId="{B052346B-0C8E-73BF-1C2D-EF09A9A4D546}"/>
          </ac:spMkLst>
        </pc:spChg>
        <pc:spChg chg="mod">
          <ac:chgData name="Poojitha Jayadevan" userId="S::poojitha.j@sonata-software.com::cf5319fc-0ad7-4490-82c9-00b9087f3f27" providerId="AD" clId="Web-{2BF72EAB-18EF-F576-AF8E-1C53A06FAF9E}" dt="2026-03-17T08:37:23.262" v="54" actId="20577"/>
          <ac:spMkLst>
            <pc:docMk/>
            <pc:sldMk cId="3829577066" sldId="263"/>
            <ac:spMk id="27" creationId="{A6183D21-DFA9-8C09-3BE4-092ED1B48065}"/>
          </ac:spMkLst>
        </pc:spChg>
        <pc:spChg chg="mod">
          <ac:chgData name="Poojitha Jayadevan" userId="S::poojitha.j@sonata-software.com::cf5319fc-0ad7-4490-82c9-00b9087f3f27" providerId="AD" clId="Web-{2BF72EAB-18EF-F576-AF8E-1C53A06FAF9E}" dt="2026-03-17T08:35:31.490" v="16" actId="20577"/>
          <ac:spMkLst>
            <pc:docMk/>
            <pc:sldMk cId="3829577066" sldId="263"/>
            <ac:spMk id="100" creationId="{E7DD8898-C74F-B960-270A-2F5682B212D5}"/>
          </ac:spMkLst>
        </pc:spChg>
        <pc:spChg chg="mod">
          <ac:chgData name="Poojitha Jayadevan" userId="S::poojitha.j@sonata-software.com::cf5319fc-0ad7-4490-82c9-00b9087f3f27" providerId="AD" clId="Web-{2BF72EAB-18EF-F576-AF8E-1C53A06FAF9E}" dt="2026-03-17T08:35:43.381" v="20" actId="20577"/>
          <ac:spMkLst>
            <pc:docMk/>
            <pc:sldMk cId="3829577066" sldId="263"/>
            <ac:spMk id="101" creationId="{EB05DA01-9971-05E4-3F5D-DB3FEB463D24}"/>
          </ac:spMkLst>
        </pc:spChg>
        <pc:spChg chg="mod">
          <ac:chgData name="Poojitha Jayadevan" userId="S::poojitha.j@sonata-software.com::cf5319fc-0ad7-4490-82c9-00b9087f3f27" providerId="AD" clId="Web-{2BF72EAB-18EF-F576-AF8E-1C53A06FAF9E}" dt="2026-03-17T08:35:38.178" v="18" actId="20577"/>
          <ac:spMkLst>
            <pc:docMk/>
            <pc:sldMk cId="3829577066" sldId="263"/>
            <ac:spMk id="103" creationId="{4C5A5711-8247-99CF-5A3C-3C535E0EED13}"/>
          </ac:spMkLst>
        </pc:spChg>
        <pc:spChg chg="mod">
          <ac:chgData name="Poojitha Jayadevan" userId="S::poojitha.j@sonata-software.com::cf5319fc-0ad7-4490-82c9-00b9087f3f27" providerId="AD" clId="Web-{2BF72EAB-18EF-F576-AF8E-1C53A06FAF9E}" dt="2026-03-17T08:35:48.647" v="22" actId="20577"/>
          <ac:spMkLst>
            <pc:docMk/>
            <pc:sldMk cId="3829577066" sldId="263"/>
            <ac:spMk id="104" creationId="{41196396-9DAC-807B-D113-920A46B160DA}"/>
          </ac:spMkLst>
        </pc:spChg>
        <pc:spChg chg="mod">
          <ac:chgData name="Poojitha Jayadevan" userId="S::poojitha.j@sonata-software.com::cf5319fc-0ad7-4490-82c9-00b9087f3f27" providerId="AD" clId="Web-{2BF72EAB-18EF-F576-AF8E-1C53A06FAF9E}" dt="2026-03-17T08:34:44.408" v="9" actId="20577"/>
          <ac:spMkLst>
            <pc:docMk/>
            <pc:sldMk cId="3829577066" sldId="263"/>
            <ac:spMk id="118" creationId="{00C51E80-6ACC-7141-5BE1-819808A8EA7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A8AFBF-3A0A-7C74-BC94-12F44312C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0734A40-18E8-6CE4-60E0-08E9B11C13EB}"/>
              </a:ext>
            </a:extLst>
          </p:cNvPr>
          <p:cNvSpPr txBox="1"/>
          <p:nvPr/>
        </p:nvSpPr>
        <p:spPr>
          <a:xfrm>
            <a:off x="421551" y="1232880"/>
            <a:ext cx="10969538" cy="24622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 b="1" dirty="0">
                <a:solidFill>
                  <a:srgbClr val="0070C0"/>
                </a:solidFill>
                <a:ea typeface="+mn-lt"/>
                <a:cs typeface="+mn-lt"/>
              </a:rPr>
              <a:t>Client overview</a:t>
            </a:r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6183D21-DFA9-8C09-3BE4-092ED1B48065}"/>
              </a:ext>
            </a:extLst>
          </p:cNvPr>
          <p:cNvSpPr txBox="1"/>
          <p:nvPr/>
        </p:nvSpPr>
        <p:spPr>
          <a:xfrm>
            <a:off x="5323629" y="2305819"/>
            <a:ext cx="3673102" cy="388567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/>
                <a:cs typeface="Segoe UI"/>
              </a:rPr>
              <a:t>Solutions</a:t>
            </a:r>
          </a:p>
          <a:p>
            <a:r>
              <a:rPr lang="en-US" sz="1200">
                <a:ea typeface="+mn-lt"/>
                <a:cs typeface="+mn-lt"/>
              </a:rPr>
              <a:t>Developed a comprehensive enterprise-scale search application that incorporates advanced semantic search capabilities and internet search functionality</a:t>
            </a:r>
            <a:endParaRPr lang="en-US"/>
          </a:p>
          <a:p>
            <a:endParaRPr lang="en-US" sz="12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Semantic search platform supporting logical operations </a:t>
            </a:r>
            <a:endParaRPr lang="en-US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Natural language interactions </a:t>
            </a:r>
            <a:endParaRPr lang="en-US"/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Metadata extraction and content enrichment for enhanced discoverability </a:t>
            </a:r>
            <a:endParaRPr lang="en-US"/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Multi-source document retrieval from SharePoint, shared drives, public URLs, and API endpoints </a:t>
            </a:r>
            <a:endParaRPr lang="en-US"/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Content restriction based on user access Lists ensuring security compliance </a:t>
            </a:r>
            <a:endParaRPr lang="en-US"/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Single sign-on (SSO) integration for seamless user authentication </a:t>
            </a:r>
            <a:endParaRPr lang="en-US"/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Metadata indexing alongside document content for comprehensive search functionality </a:t>
            </a:r>
            <a:endParaRPr lang="en-US"/>
          </a:p>
          <a:p>
            <a:pPr>
              <a:buFont typeface="Arial"/>
              <a:buChar char="•"/>
            </a:pPr>
            <a:endParaRPr lang="en-US"/>
          </a:p>
          <a:p>
            <a:pPr marL="171450" indent="-171450">
              <a:buFont typeface="Arial"/>
              <a:buChar char="•"/>
            </a:pPr>
            <a:endParaRPr lang="en-US" sz="1200" dirty="0">
              <a:ea typeface="+mn-lt"/>
              <a:cs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52346B-0C8E-73BF-1C2D-EF09A9A4D546}"/>
              </a:ext>
            </a:extLst>
          </p:cNvPr>
          <p:cNvSpPr txBox="1"/>
          <p:nvPr/>
        </p:nvSpPr>
        <p:spPr>
          <a:xfrm>
            <a:off x="9387193" y="2305819"/>
            <a:ext cx="2500005" cy="25930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/>
                <a:cs typeface="Segoe UI"/>
              </a:rPr>
              <a:t>Results</a:t>
            </a:r>
            <a:endParaRPr lang="en-US" sz="1600" b="1">
              <a:latin typeface="Segoe UI"/>
              <a:cs typeface="Segoe UI"/>
            </a:endParaRPr>
          </a:p>
          <a:p>
            <a:pPr>
              <a:buClr>
                <a:schemeClr val="tx2"/>
              </a:buClr>
            </a:pPr>
            <a:endParaRPr lang="en-US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sz="12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Faster ingestion rate compared to monolithic data pipelines </a:t>
            </a:r>
            <a:endParaRPr lang="en-US"/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Significant improvement in top-10 search result accuracy </a:t>
            </a:r>
            <a:endParaRPr lang="en-US"/>
          </a:p>
          <a:p>
            <a:pP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Additional relevance boost using Natural Language powered semantic search </a:t>
            </a:r>
            <a:endParaRPr lang="en-US" dirty="0"/>
          </a:p>
          <a:p>
            <a:pPr>
              <a:buFont typeface="Arial"/>
              <a:buChar char="•"/>
            </a:pPr>
            <a:endParaRPr lang="en-US"/>
          </a:p>
          <a:p>
            <a:pPr marL="171450" indent="-171450">
              <a:buFont typeface="Arial"/>
              <a:buChar char="•"/>
            </a:pPr>
            <a:endParaRPr lang="en-US" sz="1200" dirty="0">
              <a:ea typeface="+mn-lt"/>
              <a:cs typeface="+mn-lt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00C51E80-6ACC-7141-5BE1-819808A8EA78}"/>
              </a:ext>
            </a:extLst>
          </p:cNvPr>
          <p:cNvSpPr txBox="1"/>
          <p:nvPr/>
        </p:nvSpPr>
        <p:spPr>
          <a:xfrm>
            <a:off x="291370" y="410102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IN" sz="4800" dirty="0" err="1">
                <a:solidFill>
                  <a:srgbClr val="000000"/>
                </a:solidFill>
                <a:ea typeface="+mn-lt"/>
                <a:cs typeface="+mn-lt"/>
              </a:rPr>
              <a:t>Catalyzing</a:t>
            </a:r>
            <a:r>
              <a:rPr lang="en-IN" sz="4800" dirty="0">
                <a:solidFill>
                  <a:srgbClr val="000000"/>
                </a:solidFill>
                <a:ea typeface="+mn-lt"/>
                <a:cs typeface="+mn-lt"/>
              </a:rPr>
              <a:t> knowledge discovery</a:t>
            </a:r>
            <a:endParaRPr lang="en-US" dirty="0"/>
          </a:p>
        </p:txBody>
      </p: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D92FF378-2D1D-31F3-D277-133AA3FC397E}"/>
              </a:ext>
            </a:extLst>
          </p:cNvPr>
          <p:cNvCxnSpPr>
            <a:cxnSpLocks/>
          </p:cNvCxnSpPr>
          <p:nvPr/>
        </p:nvCxnSpPr>
        <p:spPr>
          <a:xfrm flipV="1">
            <a:off x="9191962" y="2376761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0B580C08-D072-E545-307B-F930DDE879BA}"/>
              </a:ext>
            </a:extLst>
          </p:cNvPr>
          <p:cNvCxnSpPr>
            <a:cxnSpLocks/>
          </p:cNvCxnSpPr>
          <p:nvPr/>
        </p:nvCxnSpPr>
        <p:spPr>
          <a:xfrm flipV="1">
            <a:off x="5128398" y="2376761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8E5133E6-D426-55A0-DB3A-67C452855AC8}"/>
              </a:ext>
            </a:extLst>
          </p:cNvPr>
          <p:cNvSpPr txBox="1"/>
          <p:nvPr/>
        </p:nvSpPr>
        <p:spPr>
          <a:xfrm>
            <a:off x="390595" y="2305819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F70F5AB9-92A6-3870-80ED-91BE5ECF3BE0}"/>
              </a:ext>
            </a:extLst>
          </p:cNvPr>
          <p:cNvSpPr/>
          <p:nvPr/>
        </p:nvSpPr>
        <p:spPr>
          <a:xfrm>
            <a:off x="2936384" y="265215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2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E7DD8898-C74F-B960-270A-2F5682B212D5}"/>
              </a:ext>
            </a:extLst>
          </p:cNvPr>
          <p:cNvSpPr txBox="1"/>
          <p:nvPr/>
        </p:nvSpPr>
        <p:spPr>
          <a:xfrm>
            <a:off x="387817" y="3151703"/>
            <a:ext cx="2306510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Significant limitations on speed, accuracy, and financial challenges that hindered knowledge management objectives</a:t>
            </a:r>
            <a:endParaRPr lang="en-US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4C5A5711-8247-99CF-5A3C-3C535E0EED13}"/>
              </a:ext>
            </a:extLst>
          </p:cNvPr>
          <p:cNvSpPr txBox="1"/>
          <p:nvPr/>
        </p:nvSpPr>
        <p:spPr>
          <a:xfrm>
            <a:off x="2936384" y="3064260"/>
            <a:ext cx="2286193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Absence of single pane of view to access enterprise content </a:t>
            </a:r>
            <a:endParaRPr lang="en-US">
              <a:ea typeface="+mn-lt"/>
              <a:cs typeface="+mn-lt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EB05DA01-9971-05E4-3F5D-DB3FEB463D24}"/>
              </a:ext>
            </a:extLst>
          </p:cNvPr>
          <p:cNvSpPr txBox="1"/>
          <p:nvPr/>
        </p:nvSpPr>
        <p:spPr>
          <a:xfrm>
            <a:off x="390595" y="4466108"/>
            <a:ext cx="2145781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No internet search functionality to complement internal documentation searches </a:t>
            </a:r>
            <a:endParaRPr lang="en-US">
              <a:ea typeface="+mn-lt"/>
              <a:cs typeface="+mn-lt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41196396-9DAC-807B-D113-920A46B160DA}"/>
              </a:ext>
            </a:extLst>
          </p:cNvPr>
          <p:cNvSpPr txBox="1"/>
          <p:nvPr/>
        </p:nvSpPr>
        <p:spPr>
          <a:xfrm>
            <a:off x="2988283" y="4487879"/>
            <a:ext cx="2036535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Requirement for a scalable, cost-effective alternative without compromising performance </a:t>
            </a:r>
            <a:endParaRPr lang="en-US">
              <a:ea typeface="+mn-lt"/>
              <a:cs typeface="+mn-lt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2BB09A3E-581B-4B27-21B7-5D18A7B40248}"/>
              </a:ext>
            </a:extLst>
          </p:cNvPr>
          <p:cNvSpPr/>
          <p:nvPr/>
        </p:nvSpPr>
        <p:spPr>
          <a:xfrm>
            <a:off x="390595" y="398089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B47CE127-65D0-9E25-D0FF-24F6E7487DE2}"/>
              </a:ext>
            </a:extLst>
          </p:cNvPr>
          <p:cNvSpPr/>
          <p:nvPr/>
        </p:nvSpPr>
        <p:spPr>
          <a:xfrm>
            <a:off x="390595" y="265215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C2F8757E-71F4-BF33-9CC8-BDEA76F0866A}"/>
              </a:ext>
            </a:extLst>
          </p:cNvPr>
          <p:cNvSpPr/>
          <p:nvPr/>
        </p:nvSpPr>
        <p:spPr>
          <a:xfrm>
            <a:off x="3000778" y="398297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4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57750B-35B0-72E6-4B41-991EDD536763}"/>
              </a:ext>
            </a:extLst>
          </p:cNvPr>
          <p:cNvSpPr txBox="1"/>
          <p:nvPr/>
        </p:nvSpPr>
        <p:spPr>
          <a:xfrm>
            <a:off x="534359" y="1621505"/>
            <a:ext cx="10945157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A global biotechnology company that develops and manufactures biotherapeutic products to treat serious and rare diseases.  </a:t>
            </a:r>
            <a:endParaRPr lang="en-US">
              <a:ea typeface="+mn-lt"/>
              <a:cs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472F88-B2DA-3940-C94B-BED80FD8B5AB}"/>
              </a:ext>
            </a:extLst>
          </p:cNvPr>
          <p:cNvSpPr txBox="1"/>
          <p:nvPr/>
        </p:nvSpPr>
        <p:spPr>
          <a:xfrm>
            <a:off x="403963" y="5896528"/>
            <a:ext cx="2145781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Need for more advanced search capabilities including both keyword and natural language search support </a:t>
            </a:r>
            <a:endParaRPr lang="en-US">
              <a:ea typeface="+mn-lt"/>
              <a:cs typeface="+mn-lt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D9AA555-2DA3-F158-80FC-520E83E772BD}"/>
              </a:ext>
            </a:extLst>
          </p:cNvPr>
          <p:cNvSpPr/>
          <p:nvPr/>
        </p:nvSpPr>
        <p:spPr>
          <a:xfrm>
            <a:off x="403963" y="541131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5</a:t>
            </a:r>
            <a:endParaRPr lang="en-IN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577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9d2d0fd2cd00cfef0cb05d64816f713d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b6044b58272540f99a88e0d1407b3399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E80AE51-82D7-4B3E-8450-213039D99A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5EE003F-07AA-45B1-ABA5-D6DA404C68CB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customXml/itemProps3.xml><?xml version="1.0" encoding="utf-8"?>
<ds:datastoreItem xmlns:ds="http://schemas.openxmlformats.org/officeDocument/2006/customXml" ds:itemID="{7F0F2479-7C74-4587-B0B4-4E1A84D98B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23</cp:revision>
  <dcterms:created xsi:type="dcterms:W3CDTF">2026-03-17T08:33:00Z</dcterms:created>
  <dcterms:modified xsi:type="dcterms:W3CDTF">2026-03-17T08:38:03Z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