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100" d="100"/>
          <a:sy n="100" d="100"/>
        </p:scale>
        <p:origin x="158" y="-1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This leading Mutual Fund Management company with over 5000 employees brings domestic market strength and a proven track record of successfully building businesses that focus on meeting customer needs. It endeavors to offer a variety of mutual fund schemes pan-India, with a special focus on rural and semi-urban areas.​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859772" y="3015162"/>
            <a:ext cx="3097691" cy="33778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knowledge base repository offers invaluable support to customer service representatives, enabling them to effectively address customer queries​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with client’s Portal and facilitating the Data Creation and updating from Portal to CRM through API​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with SMS provider and triggering SMS to Customers on Case Actions​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Custom Application to extend the features of solution for Data Import and Export Functionality​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Utilizing routing rules for cases provides an efficient solution, automatically directing customer inquiries to the most suitable agents, thereby enhancing the overall customer service experience​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293871" y="3015162"/>
            <a:ext cx="2389048" cy="33085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Knowledge base repository empowers customer service reps to resolve queries effectively.​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with client’s portal for seamless data creation and updates via API.​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with SMS provider to trigger customer notifications on case actions.​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a custom application for enhanced data import/export functionality.​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case routing rules to automatically direct inquiries to the right agents, improving service efficiency.​​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5000​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2210219"/>
            <a:ext cx="21334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 of Business​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Mutual Fund Management​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Customer Management Excellence​</a:t>
            </a:r>
            <a:endParaRPr lang="en-US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0661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653225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7173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861046"/>
            <a:ext cx="2380198" cy="84638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Challenges in addressing customer inquiries about Account Statements, Holding Details, NAV, expense ratio, and exit load leading to delays and inefficiencies in issue resolution.​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63964" y="3877682"/>
            <a:ext cx="233346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Streamlining the entire Customer Service process from First Contact to Final Resolution of the issue.​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314070"/>
            <a:ext cx="1980747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Building One stop shop for all the Customer Queries​</a:t>
            </a: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2885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E0215D2A-289F-EDEE-F272-B9795C6E0813}"/>
              </a:ext>
            </a:extLst>
          </p:cNvPr>
          <p:cNvSpPr/>
          <p:nvPr/>
        </p:nvSpPr>
        <p:spPr>
          <a:xfrm>
            <a:off x="2917173" y="45002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639B3F-7EF2-D5CD-A219-C30DC43BD737}"/>
              </a:ext>
            </a:extLst>
          </p:cNvPr>
          <p:cNvSpPr txBox="1"/>
          <p:nvPr/>
        </p:nvSpPr>
        <p:spPr>
          <a:xfrm>
            <a:off x="2963963" y="5016450"/>
            <a:ext cx="2559399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Juggling disparate platforms to handle customer queries, including those related to asset allocation, systematic transfer plan, SIP option, and holding details​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12E880-505F-ADA8-7AF7-6A050E3CA3D7}"/>
              </a:ext>
            </a:extLst>
          </p:cNvPr>
          <p:cNvSpPr txBox="1"/>
          <p:nvPr/>
        </p:nvSpPr>
        <p:spPr>
          <a:xfrm>
            <a:off x="892168" y="5888844"/>
            <a:ext cx="4150925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Enabling seamless integration with various other systems to provide 360-degree view of the customers data ​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F33EC9-B05A-0920-EFB6-2801B358C9D7}"/>
              </a:ext>
            </a:extLst>
          </p:cNvPr>
          <p:cNvSpPr/>
          <p:nvPr/>
        </p:nvSpPr>
        <p:spPr>
          <a:xfrm>
            <a:off x="390595" y="584827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347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81</cp:revision>
  <dcterms:created xsi:type="dcterms:W3CDTF">2024-12-11T06:17:25Z</dcterms:created>
  <dcterms:modified xsi:type="dcterms:W3CDTF">2025-03-03T09:38:31Z</dcterms:modified>
</cp:coreProperties>
</file>