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75" d="100"/>
          <a:sy n="75" d="100"/>
        </p:scale>
        <p:origin x="67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CFA53C47-BF66-E2A1-F2D3-2192FC3D332E}"/>
    <pc:docChg chg="modSld">
      <pc:chgData name="Poojitha Jayadevan" userId="S::poojitha.j@sonata-software.com::cf5319fc-0ad7-4490-82c9-00b9087f3f27" providerId="AD" clId="Web-{CFA53C47-BF66-E2A1-F2D3-2192FC3D332E}" dt="2025-10-30T05:38:31.517" v="111" actId="20577"/>
      <pc:docMkLst>
        <pc:docMk/>
      </pc:docMkLst>
      <pc:sldChg chg="addSp delSp modSp">
        <pc:chgData name="Poojitha Jayadevan" userId="S::poojitha.j@sonata-software.com::cf5319fc-0ad7-4490-82c9-00b9087f3f27" providerId="AD" clId="Web-{CFA53C47-BF66-E2A1-F2D3-2192FC3D332E}" dt="2025-10-30T05:38:31.517" v="111" actId="20577"/>
        <pc:sldMkLst>
          <pc:docMk/>
          <pc:sldMk cId="109857222" sldId="256"/>
        </pc:sldMkLst>
        <pc:spChg chg="add mod">
          <ac:chgData name="Poojitha Jayadevan" userId="S::poojitha.j@sonata-software.com::cf5319fc-0ad7-4490-82c9-00b9087f3f27" providerId="AD" clId="Web-{CFA53C47-BF66-E2A1-F2D3-2192FC3D332E}" dt="2025-10-30T05:34:41.147" v="8" actId="1076"/>
          <ac:spMkLst>
            <pc:docMk/>
            <pc:sldMk cId="109857222" sldId="256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CFA53C47-BF66-E2A1-F2D3-2192FC3D332E}" dt="2025-10-30T05:37:59.469" v="102" actId="20577"/>
          <ac:spMkLst>
            <pc:docMk/>
            <pc:sldMk cId="109857222" sldId="256"/>
            <ac:spMk id="5" creationId="{C83B5CE8-84AB-DA9F-9436-564D7355A278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8:31.517" v="111" actId="20577"/>
          <ac:spMkLst>
            <pc:docMk/>
            <pc:sldMk cId="109857222" sldId="256"/>
            <ac:spMk id="6" creationId="{74AA6302-8E45-C322-43C9-8DBE34DAC47E}"/>
          </ac:spMkLst>
        </pc:spChg>
        <pc:spChg chg="add del mod">
          <ac:chgData name="Poojitha Jayadevan" userId="S::poojitha.j@sonata-software.com::cf5319fc-0ad7-4490-82c9-00b9087f3f27" providerId="AD" clId="Web-{CFA53C47-BF66-E2A1-F2D3-2192FC3D332E}" dt="2025-10-30T05:34:53.163" v="11" actId="20577"/>
          <ac:spMkLst>
            <pc:docMk/>
            <pc:sldMk cId="109857222" sldId="256"/>
            <ac:spMk id="8" creationId="{54B62B7C-3B24-4966-8B7F-798504EA348F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5:24.336" v="17" actId="20577"/>
          <ac:spMkLst>
            <pc:docMk/>
            <pc:sldMk cId="109857222" sldId="256"/>
            <ac:spMk id="9" creationId="{E78C9E7A-5509-441A-8EC6-EBFC8386C6A7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4:24.178" v="5" actId="20577"/>
          <ac:spMkLst>
            <pc:docMk/>
            <pc:sldMk cId="109857222" sldId="256"/>
            <ac:spMk id="12" creationId="{5F72B420-E7AB-B156-89C1-C06DD119F52B}"/>
          </ac:spMkLst>
        </pc:spChg>
        <pc:spChg chg="add">
          <ac:chgData name="Poojitha Jayadevan" userId="S::poojitha.j@sonata-software.com::cf5319fc-0ad7-4490-82c9-00b9087f3f27" providerId="AD" clId="Web-{CFA53C47-BF66-E2A1-F2D3-2192FC3D332E}" dt="2025-10-30T05:34:08.241" v="2"/>
          <ac:spMkLst>
            <pc:docMk/>
            <pc:sldMk cId="109857222" sldId="256"/>
            <ac:spMk id="18" creationId="{410E212E-4EBB-9FFD-CB9E-8927D55208A2}"/>
          </ac:spMkLst>
        </pc:spChg>
        <pc:spChg chg="mod">
          <ac:chgData name="Poojitha Jayadevan" userId="S::poojitha.j@sonata-software.com::cf5319fc-0ad7-4490-82c9-00b9087f3f27" providerId="AD" clId="Web-{CFA53C47-BF66-E2A1-F2D3-2192FC3D332E}" dt="2025-10-30T05:36:28.340" v="42" actId="20577"/>
          <ac:spMkLst>
            <pc:docMk/>
            <pc:sldMk cId="109857222" sldId="256"/>
            <ac:spMk id="19" creationId="{4A023F7E-7E6C-63BA-06AA-A66A635F86CE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6:34.184" v="44" actId="20577"/>
          <ac:spMkLst>
            <pc:docMk/>
            <pc:sldMk cId="109857222" sldId="256"/>
            <ac:spMk id="20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CFA53C47-BF66-E2A1-F2D3-2192FC3D332E}" dt="2025-10-30T05:36:47.372" v="49" actId="20577"/>
          <ac:spMkLst>
            <pc:docMk/>
            <pc:sldMk cId="109857222" sldId="256"/>
            <ac:spMk id="21" creationId="{9101C7D4-1DF8-F8D2-CB03-AD4DD5E79C62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6:39.153" v="46" actId="1076"/>
          <ac:spMkLst>
            <pc:docMk/>
            <pc:sldMk cId="109857222" sldId="256"/>
            <ac:spMk id="22" creationId="{85BC572A-C1F6-681C-A59D-7FC886BA8173}"/>
          </ac:spMkLst>
        </pc:spChg>
        <pc:spChg chg="add">
          <ac:chgData name="Poojitha Jayadevan" userId="S::poojitha.j@sonata-software.com::cf5319fc-0ad7-4490-82c9-00b9087f3f27" providerId="AD" clId="Web-{CFA53C47-BF66-E2A1-F2D3-2192FC3D332E}" dt="2025-10-30T05:34:08.241" v="2"/>
          <ac:spMkLst>
            <pc:docMk/>
            <pc:sldMk cId="109857222" sldId="256"/>
            <ac:spMk id="23" creationId="{A5E4AA9F-80F9-D831-45AC-7791F8DABFEF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5:31.321" v="19" actId="20577"/>
          <ac:spMkLst>
            <pc:docMk/>
            <pc:sldMk cId="109857222" sldId="256"/>
            <ac:spMk id="24" creationId="{22CC7236-7F48-BE41-0B88-CD3EAEF98997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5:50.119" v="30" actId="20577"/>
          <ac:spMkLst>
            <pc:docMk/>
            <pc:sldMk cId="109857222" sldId="256"/>
            <ac:spMk id="25" creationId="{CD04CDF3-8C10-D2C0-6EB5-A78A561E6E15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7:03.607" v="59" actId="20577"/>
          <ac:spMkLst>
            <pc:docMk/>
            <pc:sldMk cId="109857222" sldId="256"/>
            <ac:spMk id="26" creationId="{1FA1AA5B-F310-8829-E003-226B0AEF182D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7:06.076" v="60" actId="20577"/>
          <ac:spMkLst>
            <pc:docMk/>
            <pc:sldMk cId="109857222" sldId="256"/>
            <ac:spMk id="27" creationId="{8006B520-F577-8B33-8F21-540466C28F0E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7:18.873" v="67" actId="20577"/>
          <ac:spMkLst>
            <pc:docMk/>
            <pc:sldMk cId="109857222" sldId="256"/>
            <ac:spMk id="28" creationId="{BAD4BF97-6501-CCAF-9301-5C66BF74DE01}"/>
          </ac:spMkLst>
        </pc:spChg>
        <pc:spChg chg="add mod">
          <ac:chgData name="Poojitha Jayadevan" userId="S::poojitha.j@sonata-software.com::cf5319fc-0ad7-4490-82c9-00b9087f3f27" providerId="AD" clId="Web-{CFA53C47-BF66-E2A1-F2D3-2192FC3D332E}" dt="2025-10-30T05:37:12.936" v="65" actId="20577"/>
          <ac:spMkLst>
            <pc:docMk/>
            <pc:sldMk cId="109857222" sldId="256"/>
            <ac:spMk id="29" creationId="{04ADB9CC-6036-5B9F-1356-02DA6F03F24B}"/>
          </ac:spMkLst>
        </pc:spChg>
      </pc:sldChg>
    </pc:docChg>
  </pc:docChgLst>
  <pc:docChgLst>
    <pc:chgData name="Anirudha R" userId="0810086d-6cd7-4224-90f1-a552785c16d7" providerId="ADAL" clId="{BB50BC70-A36B-45D1-8E68-B2557D173A01}"/>
    <pc:docChg chg="custSel modSld">
      <pc:chgData name="Anirudha R" userId="0810086d-6cd7-4224-90f1-a552785c16d7" providerId="ADAL" clId="{BB50BC70-A36B-45D1-8E68-B2557D173A01}" dt="2025-11-04T11:15:56.894" v="54" actId="1076"/>
      <pc:docMkLst>
        <pc:docMk/>
      </pc:docMkLst>
      <pc:sldChg chg="addSp delSp modSp mod">
        <pc:chgData name="Anirudha R" userId="0810086d-6cd7-4224-90f1-a552785c16d7" providerId="ADAL" clId="{BB50BC70-A36B-45D1-8E68-B2557D173A01}" dt="2025-11-04T11:15:56.894" v="54" actId="1076"/>
        <pc:sldMkLst>
          <pc:docMk/>
          <pc:sldMk cId="109857222" sldId="256"/>
        </pc:sldMkLst>
        <pc:spChg chg="mod">
          <ac:chgData name="Anirudha R" userId="0810086d-6cd7-4224-90f1-a552785c16d7" providerId="ADAL" clId="{BB50BC70-A36B-45D1-8E68-B2557D173A01}" dt="2025-11-03T05:41:58.274" v="5" actId="1076"/>
          <ac:spMkLst>
            <pc:docMk/>
            <pc:sldMk cId="109857222" sldId="256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1-03T05:43:28.158" v="41" actId="1076"/>
          <ac:spMkLst>
            <pc:docMk/>
            <pc:sldMk cId="109857222" sldId="256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1-03T05:43:21.104" v="39" actId="20577"/>
          <ac:spMkLst>
            <pc:docMk/>
            <pc:sldMk cId="109857222" sldId="256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1-03T05:41:58.274" v="5" actId="1076"/>
          <ac:spMkLst>
            <pc:docMk/>
            <pc:sldMk cId="109857222" sldId="256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1-03T05:43:37.765" v="46" actId="113"/>
          <ac:spMkLst>
            <pc:docMk/>
            <pc:sldMk cId="109857222" sldId="256"/>
            <ac:spMk id="9" creationId="{E78C9E7A-5509-441A-8EC6-EBFC8386C6A7}"/>
          </ac:spMkLst>
        </pc:spChg>
        <pc:spChg chg="mod">
          <ac:chgData name="Anirudha R" userId="0810086d-6cd7-4224-90f1-a552785c16d7" providerId="ADAL" clId="{BB50BC70-A36B-45D1-8E68-B2557D173A01}" dt="2025-11-03T05:43:50.024" v="50" actId="1076"/>
          <ac:spMkLst>
            <pc:docMk/>
            <pc:sldMk cId="109857222" sldId="256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1-03T05:41:58.274" v="5" actId="1076"/>
          <ac:spMkLst>
            <pc:docMk/>
            <pc:sldMk cId="109857222" sldId="256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1-04T11:15:53.269" v="53" actId="1076"/>
          <ac:spMkLst>
            <pc:docMk/>
            <pc:sldMk cId="109857222" sldId="256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1-03T05:42:34.658" v="15" actId="14100"/>
          <ac:spMkLst>
            <pc:docMk/>
            <pc:sldMk cId="109857222" sldId="256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1-04T11:15:53.269" v="53" actId="1076"/>
          <ac:spMkLst>
            <pc:docMk/>
            <pc:sldMk cId="109857222" sldId="256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1-04T11:15:48.432" v="52" actId="14100"/>
          <ac:spMkLst>
            <pc:docMk/>
            <pc:sldMk cId="109857222" sldId="256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1-03T05:42:48.305" v="20" actId="1076"/>
          <ac:spMkLst>
            <pc:docMk/>
            <pc:sldMk cId="109857222" sldId="256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1-03T05:41:58.274" v="5" actId="1076"/>
          <ac:spMkLst>
            <pc:docMk/>
            <pc:sldMk cId="109857222" sldId="256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1-03T05:43:40.306" v="48" actId="313"/>
          <ac:spMkLst>
            <pc:docMk/>
            <pc:sldMk cId="109857222" sldId="256"/>
            <ac:spMk id="24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1-03T05:43:42.474" v="49" actId="113"/>
          <ac:spMkLst>
            <pc:docMk/>
            <pc:sldMk cId="109857222" sldId="256"/>
            <ac:spMk id="25" creationId="{CD04CDF3-8C10-D2C0-6EB5-A78A561E6E15}"/>
          </ac:spMkLst>
        </pc:spChg>
        <pc:spChg chg="mod">
          <ac:chgData name="Anirudha R" userId="0810086d-6cd7-4224-90f1-a552785c16d7" providerId="ADAL" clId="{BB50BC70-A36B-45D1-8E68-B2557D173A01}" dt="2025-11-04T11:15:53.269" v="53" actId="1076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1-04T11:15:53.269" v="53" actId="1076"/>
          <ac:spMkLst>
            <pc:docMk/>
            <pc:sldMk cId="109857222" sldId="256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1-04T11:15:56.894" v="54" actId="1076"/>
          <ac:spMkLst>
            <pc:docMk/>
            <pc:sldMk cId="109857222" sldId="256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1-04T11:15:56.894" v="54" actId="1076"/>
          <ac:spMkLst>
            <pc:docMk/>
            <pc:sldMk cId="109857222" sldId="256"/>
            <ac:spMk id="29" creationId="{04ADB9CC-6036-5B9F-1356-02DA6F03F24B}"/>
          </ac:spMkLst>
        </pc:spChg>
        <pc:grpChg chg="add del mod">
          <ac:chgData name="Anirudha R" userId="0810086d-6cd7-4224-90f1-a552785c16d7" providerId="ADAL" clId="{BB50BC70-A36B-45D1-8E68-B2557D173A01}" dt="2025-11-03T05:43:33.392" v="44" actId="165"/>
          <ac:grpSpMkLst>
            <pc:docMk/>
            <pc:sldMk cId="109857222" sldId="256"/>
            <ac:grpSpMk id="2" creationId="{D5A95753-D3F5-13F8-1E52-2946BE6799F5}"/>
          </ac:grpSpMkLst>
        </pc:grpChg>
        <pc:cxnChg chg="mod topLvl">
          <ac:chgData name="Anirudha R" userId="0810086d-6cd7-4224-90f1-a552785c16d7" providerId="ADAL" clId="{BB50BC70-A36B-45D1-8E68-B2557D173A01}" dt="2025-11-03T05:43:33.392" v="44" actId="165"/>
          <ac:cxnSpMkLst>
            <pc:docMk/>
            <pc:sldMk cId="109857222" sldId="256"/>
            <ac:cxnSpMk id="14" creationId="{63C2C966-49F2-A8AA-2ECD-2D3DF58E8A92}"/>
          </ac:cxnSpMkLst>
        </pc:cxnChg>
        <pc:cxnChg chg="mod topLvl">
          <ac:chgData name="Anirudha R" userId="0810086d-6cd7-4224-90f1-a552785c16d7" providerId="ADAL" clId="{BB50BC70-A36B-45D1-8E68-B2557D173A01}" dt="2025-11-03T05:43:33.392" v="44" actId="165"/>
          <ac:cxnSpMkLst>
            <pc:docMk/>
            <pc:sldMk cId="109857222" sldId="256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9670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7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2141" y="1023018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global leader in cross-border, cross-currency money movement and payments, the client offers a wide range of services, including domestic and international money transfers, and financial products such as money orders and prepaid cards. 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233052" y="2746977"/>
            <a:ext cx="3673102" cy="303929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implemented a comprehensive Salesforce marketing cloud ecosystem to address the client's fragmented data landscape and engagement challenges. The solution consolidated all marketing data into a unified platform, creating a single source of truth for customer information.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endParaRPr lang="en-US" sz="11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a targeted customer engagement strategy with Interaction Studio 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Automated lead generation and notification to the sales team </a:t>
            </a:r>
            <a:endParaRPr lang="en-US" sz="20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Provided actionable insights through real-time reporting and dashboards </a:t>
            </a:r>
            <a:endParaRPr lang="en-US" sz="20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a unified framework for social media campaigns and automated metric  tracking 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4" y="2746977"/>
            <a:ext cx="2295726" cy="185435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45% reduction in decision-making time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25% improvement in customer satisfaction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34% boost in lead conversion rates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25% increase in marketing ROI 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422141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8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9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853447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$4 billion+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240345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Data chaos to marketing mastery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817919"/>
            <a:ext cx="0" cy="3603199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947244" y="2817919"/>
            <a:ext cx="0" cy="3603199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422141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19277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422141" y="3592861"/>
            <a:ext cx="196146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Multiple disparate data sources hindered timely decision-making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19277" y="3592861"/>
            <a:ext cx="173721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Ineffective customer interactions limited growth potential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422141" y="4864836"/>
            <a:ext cx="221132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alignment between internal and external sales teams led to missed opportunities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422141" y="439967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422141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22CC7236-7F48-BE41-0B88-CD3EAEF98997}"/>
              </a:ext>
            </a:extLst>
          </p:cNvPr>
          <p:cNvSpPr txBox="1"/>
          <p:nvPr/>
        </p:nvSpPr>
        <p:spPr>
          <a:xfrm>
            <a:off x="3806375" y="1813341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Colorado</a:t>
            </a:r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</a:t>
            </a:r>
            <a:endParaRPr lang="en-IN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5" name="TextBox 2">
            <a:extLst>
              <a:ext uri="{FF2B5EF4-FFF2-40B4-BE49-F238E27FC236}">
                <a16:creationId xmlns:a16="http://schemas.microsoft.com/office/drawing/2014/main" id="{CD04CDF3-8C10-D2C0-6EB5-A78A561E6E15}"/>
              </a:ext>
            </a:extLst>
          </p:cNvPr>
          <p:cNvSpPr txBox="1"/>
          <p:nvPr/>
        </p:nvSpPr>
        <p:spPr>
          <a:xfrm>
            <a:off x="5129848" y="1853446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Employees</a:t>
            </a:r>
            <a:b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</a:br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14000+ </a:t>
            </a:r>
            <a:endParaRPr lang="en-IN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2919277" y="4864836"/>
            <a:ext cx="193533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Absence of a robust analytics system impaired strategic planning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2919277" y="439967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991818" y="5713244"/>
            <a:ext cx="329062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effectiveness of social media campaigns was not quantified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422141" y="568954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1721f182072490391d82b82228ed51e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78b6b718e5dd67bf911665085dd6eb1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B26514-9BD7-4287-8D80-24AA140413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3F4331-33DA-47F8-BA4D-F56A7A531DA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433ED9FA-423D-448A-8766-41B0469E35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217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34</cp:revision>
  <dcterms:created xsi:type="dcterms:W3CDTF">2025-10-30T05:33:55Z</dcterms:created>
  <dcterms:modified xsi:type="dcterms:W3CDTF">2025-11-04T11:15:58Z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