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CFA53C47-BF66-E2A1-F2D3-2192FC3D332E}"/>
    <pc:docChg chg="modSld">
      <pc:chgData name="Poojitha Jayadevan" userId="S::poojitha.j@sonata-software.com::cf5319fc-0ad7-4490-82c9-00b9087f3f27" providerId="AD" clId="Web-{CFA53C47-BF66-E2A1-F2D3-2192FC3D332E}" dt="2025-10-30T05:38:31.517" v="111" actId="20577"/>
      <pc:docMkLst>
        <pc:docMk/>
      </pc:docMkLst>
      <pc:sldChg chg="addSp delSp modSp">
        <pc:chgData name="Poojitha Jayadevan" userId="S::poojitha.j@sonata-software.com::cf5319fc-0ad7-4490-82c9-00b9087f3f27" providerId="AD" clId="Web-{CFA53C47-BF66-E2A1-F2D3-2192FC3D332E}" dt="2025-10-30T05:38:31.517" v="111" actId="20577"/>
        <pc:sldMkLst>
          <pc:docMk/>
          <pc:sldMk cId="109857222" sldId="256"/>
        </pc:sldMkLst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2-10T10:23:20.580" v="119" actId="1076"/>
      <pc:docMkLst>
        <pc:docMk/>
      </pc:docMkLst>
      <pc:sldChg chg="addSp delSp modSp mod">
        <pc:chgData name="Anirudha R" userId="0810086d-6cd7-4224-90f1-a552785c16d7" providerId="ADAL" clId="{BB50BC70-A36B-45D1-8E68-B2557D173A01}" dt="2025-12-10T10:23:20.580" v="119" actId="1076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5-12-10T10:20:22.998" v="67" actId="1076"/>
          <ac:spMkLst>
            <pc:docMk/>
            <pc:sldMk cId="109857222" sldId="256"/>
            <ac:spMk id="2" creationId="{BBD12EFF-9F1F-759B-6894-4580B46FC813}"/>
          </ac:spMkLst>
        </pc:spChg>
        <pc:spChg chg="add mod">
          <ac:chgData name="Anirudha R" userId="0810086d-6cd7-4224-90f1-a552785c16d7" providerId="ADAL" clId="{BB50BC70-A36B-45D1-8E68-B2557D173A01}" dt="2025-12-10T10:23:15.063" v="113" actId="1076"/>
          <ac:spMkLst>
            <pc:docMk/>
            <pc:sldMk cId="109857222" sldId="256"/>
            <ac:spMk id="3" creationId="{91B68152-355E-2709-8082-D05452230195}"/>
          </ac:spMkLst>
        </pc:spChg>
        <pc:spChg chg="mod">
          <ac:chgData name="Anirudha R" userId="0810086d-6cd7-4224-90f1-a552785c16d7" providerId="ADAL" clId="{BB50BC70-A36B-45D1-8E68-B2557D173A01}" dt="2025-12-10T10:19:49.712" v="57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2-10T10:22:33.893" v="102" actId="14100"/>
          <ac:spMkLst>
            <pc:docMk/>
            <pc:sldMk cId="109857222" sldId="256"/>
            <ac:spMk id="5" creationId="{C83B5CE8-84AB-DA9F-9436-564D7355A278}"/>
          </ac:spMkLst>
        </pc:spChg>
        <pc:spChg chg="del">
          <ac:chgData name="Anirudha R" userId="0810086d-6cd7-4224-90f1-a552785c16d7" providerId="ADAL" clId="{BB50BC70-A36B-45D1-8E68-B2557D173A01}" dt="2025-12-10T10:22:20.389" v="98" actId="478"/>
          <ac:spMkLst>
            <pc:docMk/>
            <pc:sldMk cId="109857222" sldId="256"/>
            <ac:spMk id="6" creationId="{74AA6302-8E45-C322-43C9-8DBE34DAC47E}"/>
          </ac:spMkLst>
        </pc:spChg>
        <pc:spChg chg="add del">
          <ac:chgData name="Anirudha R" userId="0810086d-6cd7-4224-90f1-a552785c16d7" providerId="ADAL" clId="{BB50BC70-A36B-45D1-8E68-B2557D173A01}" dt="2025-12-10T10:20:07.006" v="63" actId="478"/>
          <ac:spMkLst>
            <pc:docMk/>
            <pc:sldMk cId="109857222" sldId="256"/>
            <ac:spMk id="7" creationId="{CFAC1CCD-F2AC-4C70-8527-74711EB02D2C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8" creationId="{54B62B7C-3B24-4966-8B7F-798504EA348F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9" creationId="{E78C9E7A-5509-441A-8EC6-EBFC8386C6A7}"/>
          </ac:spMkLst>
        </pc:spChg>
        <pc:spChg chg="mod">
          <ac:chgData name="Anirudha R" userId="0810086d-6cd7-4224-90f1-a552785c16d7" providerId="ADAL" clId="{BB50BC70-A36B-45D1-8E68-B2557D173A01}" dt="2025-12-10T10:19:42.877" v="56" actId="14100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2-10T10:20:06.001" v="61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2-10T10:21:49.128" v="91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2-10T10:21:43.808" v="90" actId="14100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2-10T10:21:49.128" v="91" actId="1076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2-10T10:23:15.063" v="113" actId="1076"/>
          <ac:spMkLst>
            <pc:docMk/>
            <pc:sldMk cId="109857222" sldId="256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2-10T10:23:15.063" v="113" actId="1076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2-10T10:20:06.001" v="61" actId="1076"/>
          <ac:spMkLst>
            <pc:docMk/>
            <pc:sldMk cId="109857222" sldId="256"/>
            <ac:spMk id="23" creationId="{A5E4AA9F-80F9-D831-45AC-7791F8DABFEF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24" creationId="{22CC7236-7F48-BE41-0B88-CD3EAEF98997}"/>
          </ac:spMkLst>
        </pc:spChg>
        <pc:spChg chg="add del">
          <ac:chgData name="Anirudha R" userId="0810086d-6cd7-4224-90f1-a552785c16d7" providerId="ADAL" clId="{BB50BC70-A36B-45D1-8E68-B2557D173A01}" dt="2025-12-10T10:20:09.874" v="64" actId="478"/>
          <ac:spMkLst>
            <pc:docMk/>
            <pc:sldMk cId="109857222" sldId="256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2-10T10:22:47.812" v="107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2-10T10:22:47.812" v="107" actId="1076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2-10T10:22:59.605" v="108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2-10T10:22:59.605" v="108" actId="1076"/>
          <ac:spMkLst>
            <pc:docMk/>
            <pc:sldMk cId="109857222" sldId="256"/>
            <ac:spMk id="29" creationId="{04ADB9CC-6036-5B9F-1356-02DA6F03F24B}"/>
          </ac:spMkLst>
        </pc:spChg>
        <pc:spChg chg="add mod">
          <ac:chgData name="Anirudha R" userId="0810086d-6cd7-4224-90f1-a552785c16d7" providerId="ADAL" clId="{BB50BC70-A36B-45D1-8E68-B2557D173A01}" dt="2025-12-10T10:23:15.063" v="113" actId="1076"/>
          <ac:spMkLst>
            <pc:docMk/>
            <pc:sldMk cId="109857222" sldId="256"/>
            <ac:spMk id="30" creationId="{82160303-B9A1-8DCD-28AA-0D40953FD10C}"/>
          </ac:spMkLst>
        </pc:sp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0" creationId="{627CB218-C496-374F-C222-593DC0A956DC}"/>
          </ac:cxnSpMkLst>
        </pc:cxn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1" creationId="{B7C10037-0A5B-1E22-7F83-63E39553E5A3}"/>
          </ac:cxnSpMkLst>
        </pc:cxnChg>
        <pc:cxnChg chg="add del">
          <ac:chgData name="Anirudha R" userId="0810086d-6cd7-4224-90f1-a552785c16d7" providerId="ADAL" clId="{BB50BC70-A36B-45D1-8E68-B2557D173A01}" dt="2025-12-10T10:20:06.378" v="62" actId="478"/>
          <ac:cxnSpMkLst>
            <pc:docMk/>
            <pc:sldMk cId="109857222" sldId="256"/>
            <ac:cxnSpMk id="13" creationId="{4CF4E5AC-B001-730F-634A-93A83F4E1AEC}"/>
          </ac:cxnSpMkLst>
        </pc:cxnChg>
        <pc:cxnChg chg="del">
          <ac:chgData name="Anirudha R" userId="0810086d-6cd7-4224-90f1-a552785c16d7" providerId="ADAL" clId="{BB50BC70-A36B-45D1-8E68-B2557D173A01}" dt="2025-12-10T10:22:20.389" v="98" actId="478"/>
          <ac:cxnSpMkLst>
            <pc:docMk/>
            <pc:sldMk cId="109857222" sldId="256"/>
            <ac:cxnSpMk id="14" creationId="{63C2C966-49F2-A8AA-2ECD-2D3DF58E8A92}"/>
          </ac:cxnSpMkLst>
        </pc:cxnChg>
        <pc:cxnChg chg="add del">
          <ac:chgData name="Anirudha R" userId="0810086d-6cd7-4224-90f1-a552785c16d7" providerId="ADAL" clId="{BB50BC70-A36B-45D1-8E68-B2557D173A01}" dt="2025-12-10T10:20:09.874" v="64" actId="478"/>
          <ac:cxnSpMkLst>
            <pc:docMk/>
            <pc:sldMk cId="109857222" sldId="256"/>
            <ac:cxnSpMk id="15" creationId="{93B566BE-2D84-C658-2204-0D96E33339F0}"/>
          </ac:cxnSpMkLst>
        </pc:cxnChg>
        <pc:cxnChg chg="mod">
          <ac:chgData name="Anirudha R" userId="0810086d-6cd7-4224-90f1-a552785c16d7" providerId="ADAL" clId="{BB50BC70-A36B-45D1-8E68-B2557D173A01}" dt="2025-12-10T10:23:20.580" v="119" actId="1076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023018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Unifying and modernizing logistics operations for scalable, data-driven nationwide growth.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8036559" y="2746977"/>
            <a:ext cx="3646359" cy="25006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modernizes the client’s digital ecosystem across applications, middleware, data, cloud, and cybersecurity. Core systems were migrated to Azure Function Apps for real-time integration, while fleet visibility improved through automated tracking and route optimization. A unified analytics foundation enabled predictive insights, and cloud-native DevOps accelerated secure deployments. Enhanced cybersecurity and automated EDI exchanges ensure scalable, compliant operations—creating a unified, future-ready logistics platform built for nationwide growth.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40345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Driving digital logistics transformation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7653385" y="2799515"/>
            <a:ext cx="0" cy="246103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4336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592861"/>
            <a:ext cx="224726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Fragmented systems caused inefficiencies and redundant data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43364" y="3592861"/>
            <a:ext cx="196146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middleware slowed enterprise-wide integration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5229188" y="3630881"/>
            <a:ext cx="221132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real-time fleet visibility increased operational costs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5229188" y="316572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4670961"/>
            <a:ext cx="2067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workflows hindered reporting and response times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20580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2843364" y="4625498"/>
            <a:ext cx="21637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Growing digital footprint required stronger cybersecurity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2845770" y="415186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25288" y="1772565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A leading U.S. logistics provider partnered with Sonata Software to modernize applications, data, cloud, and fleet systems—unlocking unified visibility, automation, and scalable digital operations across its nationwide network.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100">
            <a:extLst>
              <a:ext uri="{FF2B5EF4-FFF2-40B4-BE49-F238E27FC236}">
                <a16:creationId xmlns:a16="http://schemas.microsoft.com/office/drawing/2014/main" id="{91B68152-355E-2709-8082-D05452230195}"/>
              </a:ext>
            </a:extLst>
          </p:cNvPr>
          <p:cNvSpPr txBox="1"/>
          <p:nvPr/>
        </p:nvSpPr>
        <p:spPr>
          <a:xfrm>
            <a:off x="5229188" y="4670961"/>
            <a:ext cx="205393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workflows hindered reporting and response times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2160303-B9A1-8DCD-28AA-0D40953FD10C}"/>
              </a:ext>
            </a:extLst>
          </p:cNvPr>
          <p:cNvSpPr/>
          <p:nvPr/>
        </p:nvSpPr>
        <p:spPr>
          <a:xfrm>
            <a:off x="5229188" y="420580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endParaRPr lang="en-IN" sz="20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f8b53c-8b8c-4c4c-bd1a-ed98c5bb43d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3AD9B8010F4FA97B4F355E22E99C" ma:contentTypeVersion="8" ma:contentTypeDescription="Create a new document." ma:contentTypeScope="" ma:versionID="3631cd8260ae17044e30c0ef793a4cf9">
  <xsd:schema xmlns:xsd="http://www.w3.org/2001/XMLSchema" xmlns:xs="http://www.w3.org/2001/XMLSchema" xmlns:p="http://schemas.microsoft.com/office/2006/metadata/properties" xmlns:ns2="b1f8b53c-8b8c-4c4c-bd1a-ed98c5bb43d7" targetNamespace="http://schemas.microsoft.com/office/2006/metadata/properties" ma:root="true" ma:fieldsID="12955f76ea5459f068db32d7a2124f97" ns2:_="">
    <xsd:import namespace="b1f8b53c-8b8c-4c4c-bd1a-ed98c5bb43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8b53c-8b8c-4c4c-bd1a-ed98c5bb4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9BAFC98F-3DEE-4557-86B8-5EC23D974FF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188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2025-12-10T10:23:23Z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0x0101002B723AD9B8010F4FA97B4F355E22E99C</vt:lpwstr>
  </property>
  <property fmtid="{D5CDD505-2E9C-101B-9397-08002B2CF9AE}" pid="3" name="MediaServiceImageTags">
    <vt:lpwstr/>
  </property>
</Properties>
</file>