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B0FDC6-8825-4106-B430-AC489418D04E}" v="5" dt="2025-10-31T11:06:28.0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79" d="100"/>
          <a:sy n="79" d="100"/>
        </p:scale>
        <p:origin x="54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irudha R" userId="0810086d-6cd7-4224-90f1-a552785c16d7" providerId="ADAL" clId="{BB50BC70-A36B-45D1-8E68-B2557D173A01}"/>
    <pc:docChg chg="undo custSel modSld">
      <pc:chgData name="Anirudha R" userId="0810086d-6cd7-4224-90f1-a552785c16d7" providerId="ADAL" clId="{BB50BC70-A36B-45D1-8E68-B2557D173A01}" dt="2025-10-31T11:06:28.011" v="96" actId="165"/>
      <pc:docMkLst>
        <pc:docMk/>
      </pc:docMkLst>
      <pc:sldChg chg="addSp delSp modSp mod modClrScheme chgLayout">
        <pc:chgData name="Anirudha R" userId="0810086d-6cd7-4224-90f1-a552785c16d7" providerId="ADAL" clId="{BB50BC70-A36B-45D1-8E68-B2557D173A01}" dt="2025-10-31T11:06:28.011" v="96" actId="165"/>
        <pc:sldMkLst>
          <pc:docMk/>
          <pc:sldMk cId="1020382632" sldId="257"/>
        </pc:sldMkLst>
        <pc:spChg chg="mod">
          <ac:chgData name="Anirudha R" userId="0810086d-6cd7-4224-90f1-a552785c16d7" providerId="ADAL" clId="{BB50BC70-A36B-45D1-8E68-B2557D173A01}" dt="2025-10-31T11:04:41.821" v="29" actId="1076"/>
          <ac:spMkLst>
            <pc:docMk/>
            <pc:sldMk cId="1020382632" sldId="257"/>
            <ac:spMk id="2" creationId="{F73C40DF-E9DE-B6BA-D7C2-6DC1BB451C6D}"/>
          </ac:spMkLst>
        </pc:spChg>
        <pc:spChg chg="mod">
          <ac:chgData name="Anirudha R" userId="0810086d-6cd7-4224-90f1-a552785c16d7" providerId="ADAL" clId="{BB50BC70-A36B-45D1-8E68-B2557D173A01}" dt="2025-10-31T11:05:43.375" v="73" actId="1076"/>
          <ac:spMkLst>
            <pc:docMk/>
            <pc:sldMk cId="1020382632" sldId="257"/>
            <ac:spMk id="3" creationId="{814AE3F1-AD40-CE18-F34F-9D37797D3402}"/>
          </ac:spMkLst>
        </pc:spChg>
        <pc:spChg chg="del mod">
          <ac:chgData name="Anirudha R" userId="0810086d-6cd7-4224-90f1-a552785c16d7" providerId="ADAL" clId="{BB50BC70-A36B-45D1-8E68-B2557D173A01}" dt="2025-10-31T11:04:14.744" v="17" actId="478"/>
          <ac:spMkLst>
            <pc:docMk/>
            <pc:sldMk cId="1020382632" sldId="257"/>
            <ac:spMk id="4" creationId="{E229E25B-83E5-F133-4B68-46932CC4844B}"/>
          </ac:spMkLst>
        </pc:spChg>
        <pc:spChg chg="mod">
          <ac:chgData name="Anirudha R" userId="0810086d-6cd7-4224-90f1-a552785c16d7" providerId="ADAL" clId="{BB50BC70-A36B-45D1-8E68-B2557D173A01}" dt="2025-10-31T11:06:21.805" v="93" actId="14100"/>
          <ac:spMkLst>
            <pc:docMk/>
            <pc:sldMk cId="1020382632" sldId="257"/>
            <ac:spMk id="5" creationId="{C83B5CE8-84AB-DA9F-9436-564D7355A278}"/>
          </ac:spMkLst>
        </pc:spChg>
        <pc:spChg chg="mod">
          <ac:chgData name="Anirudha R" userId="0810086d-6cd7-4224-90f1-a552785c16d7" providerId="ADAL" clId="{BB50BC70-A36B-45D1-8E68-B2557D173A01}" dt="2025-10-31T11:06:16.896" v="91" actId="14100"/>
          <ac:spMkLst>
            <pc:docMk/>
            <pc:sldMk cId="1020382632" sldId="257"/>
            <ac:spMk id="6" creationId="{74AA6302-8E45-C322-43C9-8DBE34DAC47E}"/>
          </ac:spMkLst>
        </pc:spChg>
        <pc:spChg chg="mod">
          <ac:chgData name="Anirudha R" userId="0810086d-6cd7-4224-90f1-a552785c16d7" providerId="ADAL" clId="{BB50BC70-A36B-45D1-8E68-B2557D173A01}" dt="2025-10-31T11:05:36.247" v="70" actId="1076"/>
          <ac:spMkLst>
            <pc:docMk/>
            <pc:sldMk cId="1020382632" sldId="257"/>
            <ac:spMk id="7" creationId="{CFAC1CCD-F2AC-4C70-8527-74711EB02D2C}"/>
          </ac:spMkLst>
        </pc:spChg>
        <pc:spChg chg="mod">
          <ac:chgData name="Anirudha R" userId="0810086d-6cd7-4224-90f1-a552785c16d7" providerId="ADAL" clId="{BB50BC70-A36B-45D1-8E68-B2557D173A01}" dt="2025-10-31T11:05:23.370" v="61" actId="1035"/>
          <ac:spMkLst>
            <pc:docMk/>
            <pc:sldMk cId="1020382632" sldId="257"/>
            <ac:spMk id="8" creationId="{54B62B7C-3B24-4966-8B7F-798504EA348F}"/>
          </ac:spMkLst>
        </pc:spChg>
        <pc:spChg chg="mod">
          <ac:chgData name="Anirudha R" userId="0810086d-6cd7-4224-90f1-a552785c16d7" providerId="ADAL" clId="{BB50BC70-A36B-45D1-8E68-B2557D173A01}" dt="2025-10-31T11:05:23.370" v="61" actId="1035"/>
          <ac:spMkLst>
            <pc:docMk/>
            <pc:sldMk cId="1020382632" sldId="257"/>
            <ac:spMk id="9" creationId="{E78C9E7A-5509-441A-8EC6-EBFC8386C6A7}"/>
          </ac:spMkLst>
        </pc:spChg>
        <pc:spChg chg="del mod">
          <ac:chgData name="Anirudha R" userId="0810086d-6cd7-4224-90f1-a552785c16d7" providerId="ADAL" clId="{BB50BC70-A36B-45D1-8E68-B2557D173A01}" dt="2025-10-31T11:04:14.744" v="19"/>
          <ac:spMkLst>
            <pc:docMk/>
            <pc:sldMk cId="1020382632" sldId="257"/>
            <ac:spMk id="12" creationId="{5F72B420-E7AB-B156-89C1-C06DD119F52B}"/>
          </ac:spMkLst>
        </pc:spChg>
        <pc:spChg chg="mod">
          <ac:chgData name="Anirudha R" userId="0810086d-6cd7-4224-90f1-a552785c16d7" providerId="ADAL" clId="{BB50BC70-A36B-45D1-8E68-B2557D173A01}" dt="2025-10-31T11:05:43.375" v="73" actId="1076"/>
          <ac:spMkLst>
            <pc:docMk/>
            <pc:sldMk cId="1020382632" sldId="257"/>
            <ac:spMk id="17" creationId="{5C595C75-EBB1-6130-D6A6-715B64687B19}"/>
          </ac:spMkLst>
        </pc:spChg>
        <pc:spChg chg="mod">
          <ac:chgData name="Anirudha R" userId="0810086d-6cd7-4224-90f1-a552785c16d7" providerId="ADAL" clId="{BB50BC70-A36B-45D1-8E68-B2557D173A01}" dt="2025-10-31T11:05:43.375" v="73" actId="1076"/>
          <ac:spMkLst>
            <pc:docMk/>
            <pc:sldMk cId="1020382632" sldId="257"/>
            <ac:spMk id="18" creationId="{410E212E-4EBB-9FFD-CB9E-8927D55208A2}"/>
          </ac:spMkLst>
        </pc:spChg>
        <pc:spChg chg="mod">
          <ac:chgData name="Anirudha R" userId="0810086d-6cd7-4224-90f1-a552785c16d7" providerId="ADAL" clId="{BB50BC70-A36B-45D1-8E68-B2557D173A01}" dt="2025-10-31T11:05:41.374" v="72" actId="1076"/>
          <ac:spMkLst>
            <pc:docMk/>
            <pc:sldMk cId="1020382632" sldId="257"/>
            <ac:spMk id="19" creationId="{4A023F7E-7E6C-63BA-06AA-A66A635F86CE}"/>
          </ac:spMkLst>
        </pc:spChg>
        <pc:spChg chg="mod">
          <ac:chgData name="Anirudha R" userId="0810086d-6cd7-4224-90f1-a552785c16d7" providerId="ADAL" clId="{BB50BC70-A36B-45D1-8E68-B2557D173A01}" dt="2025-10-31T11:05:43.375" v="73" actId="1076"/>
          <ac:spMkLst>
            <pc:docMk/>
            <pc:sldMk cId="1020382632" sldId="257"/>
            <ac:spMk id="20" creationId="{B1585D3F-CD24-8285-5B48-7566894739AE}"/>
          </ac:spMkLst>
        </pc:spChg>
        <pc:spChg chg="mod">
          <ac:chgData name="Anirudha R" userId="0810086d-6cd7-4224-90f1-a552785c16d7" providerId="ADAL" clId="{BB50BC70-A36B-45D1-8E68-B2557D173A01}" dt="2025-10-31T11:05:36.247" v="70" actId="1076"/>
          <ac:spMkLst>
            <pc:docMk/>
            <pc:sldMk cId="1020382632" sldId="257"/>
            <ac:spMk id="21" creationId="{9101C7D4-1DF8-F8D2-CB03-AD4DD5E79C62}"/>
          </ac:spMkLst>
        </pc:spChg>
        <pc:spChg chg="mod">
          <ac:chgData name="Anirudha R" userId="0810086d-6cd7-4224-90f1-a552785c16d7" providerId="ADAL" clId="{BB50BC70-A36B-45D1-8E68-B2557D173A01}" dt="2025-10-31T11:05:43.375" v="73" actId="1076"/>
          <ac:spMkLst>
            <pc:docMk/>
            <pc:sldMk cId="1020382632" sldId="257"/>
            <ac:spMk id="22" creationId="{85BC572A-C1F6-681C-A59D-7FC886BA8173}"/>
          </ac:spMkLst>
        </pc:spChg>
        <pc:spChg chg="mod">
          <ac:chgData name="Anirudha R" userId="0810086d-6cd7-4224-90f1-a552785c16d7" providerId="ADAL" clId="{BB50BC70-A36B-45D1-8E68-B2557D173A01}" dt="2025-10-31T11:05:43.375" v="73" actId="1076"/>
          <ac:spMkLst>
            <pc:docMk/>
            <pc:sldMk cId="1020382632" sldId="257"/>
            <ac:spMk id="23" creationId="{A5E4AA9F-80F9-D831-45AC-7791F8DABFEF}"/>
          </ac:spMkLst>
        </pc:spChg>
        <pc:spChg chg="mod">
          <ac:chgData name="Anirudha R" userId="0810086d-6cd7-4224-90f1-a552785c16d7" providerId="ADAL" clId="{BB50BC70-A36B-45D1-8E68-B2557D173A01}" dt="2025-10-31T11:05:23.370" v="61" actId="1035"/>
          <ac:spMkLst>
            <pc:docMk/>
            <pc:sldMk cId="1020382632" sldId="257"/>
            <ac:spMk id="24" creationId="{22CC7236-7F48-BE41-0B88-CD3EAEF98997}"/>
          </ac:spMkLst>
        </pc:spChg>
        <pc:spChg chg="mod">
          <ac:chgData name="Anirudha R" userId="0810086d-6cd7-4224-90f1-a552785c16d7" providerId="ADAL" clId="{BB50BC70-A36B-45D1-8E68-B2557D173A01}" dt="2025-10-31T11:05:23.370" v="61" actId="1035"/>
          <ac:spMkLst>
            <pc:docMk/>
            <pc:sldMk cId="1020382632" sldId="257"/>
            <ac:spMk id="25" creationId="{CD04CDF3-8C10-D2C0-6EB5-A78A561E6E15}"/>
          </ac:spMkLst>
        </pc:spChg>
        <pc:spChg chg="mod">
          <ac:chgData name="Anirudha R" userId="0810086d-6cd7-4224-90f1-a552785c16d7" providerId="ADAL" clId="{BB50BC70-A36B-45D1-8E68-B2557D173A01}" dt="2025-10-31T11:05:43.375" v="73" actId="1076"/>
          <ac:spMkLst>
            <pc:docMk/>
            <pc:sldMk cId="1020382632" sldId="257"/>
            <ac:spMk id="26" creationId="{1FA1AA5B-F310-8829-E003-226B0AEF182D}"/>
          </ac:spMkLst>
        </pc:spChg>
        <pc:spChg chg="mod">
          <ac:chgData name="Anirudha R" userId="0810086d-6cd7-4224-90f1-a552785c16d7" providerId="ADAL" clId="{BB50BC70-A36B-45D1-8E68-B2557D173A01}" dt="2025-10-31T11:04:41.821" v="29" actId="1076"/>
          <ac:spMkLst>
            <pc:docMk/>
            <pc:sldMk cId="1020382632" sldId="257"/>
            <ac:spMk id="27" creationId="{8006B520-F577-8B33-8F21-540466C28F0E}"/>
          </ac:spMkLst>
        </pc:spChg>
        <pc:spChg chg="mod">
          <ac:chgData name="Anirudha R" userId="0810086d-6cd7-4224-90f1-a552785c16d7" providerId="ADAL" clId="{BB50BC70-A36B-45D1-8E68-B2557D173A01}" dt="2025-10-31T11:05:43.375" v="73" actId="1076"/>
          <ac:spMkLst>
            <pc:docMk/>
            <pc:sldMk cId="1020382632" sldId="257"/>
            <ac:spMk id="28" creationId="{BAD4BF97-6501-CCAF-9301-5C66BF74DE01}"/>
          </ac:spMkLst>
        </pc:spChg>
        <pc:spChg chg="mod">
          <ac:chgData name="Anirudha R" userId="0810086d-6cd7-4224-90f1-a552785c16d7" providerId="ADAL" clId="{BB50BC70-A36B-45D1-8E68-B2557D173A01}" dt="2025-10-31T11:05:36.247" v="70" actId="1076"/>
          <ac:spMkLst>
            <pc:docMk/>
            <pc:sldMk cId="1020382632" sldId="257"/>
            <ac:spMk id="29" creationId="{04ADB9CC-6036-5B9F-1356-02DA6F03F24B}"/>
          </ac:spMkLst>
        </pc:spChg>
        <pc:spChg chg="add del mod ord">
          <ac:chgData name="Anirudha R" userId="0810086d-6cd7-4224-90f1-a552785c16d7" providerId="ADAL" clId="{BB50BC70-A36B-45D1-8E68-B2557D173A01}" dt="2025-10-31T11:03:25.766" v="6" actId="700"/>
          <ac:spMkLst>
            <pc:docMk/>
            <pc:sldMk cId="1020382632" sldId="257"/>
            <ac:spMk id="30" creationId="{DCBF3932-0C23-03CB-9605-EDE5DB7F6D42}"/>
          </ac:spMkLst>
        </pc:spChg>
        <pc:spChg chg="add del mod ord">
          <ac:chgData name="Anirudha R" userId="0810086d-6cd7-4224-90f1-a552785c16d7" providerId="ADAL" clId="{BB50BC70-A36B-45D1-8E68-B2557D173A01}" dt="2025-10-31T11:03:25.766" v="6" actId="700"/>
          <ac:spMkLst>
            <pc:docMk/>
            <pc:sldMk cId="1020382632" sldId="257"/>
            <ac:spMk id="31" creationId="{CB335D8F-992A-EDA1-A728-92C5A611D805}"/>
          </ac:spMkLst>
        </pc:spChg>
        <pc:spChg chg="add del mod ord">
          <ac:chgData name="Anirudha R" userId="0810086d-6cd7-4224-90f1-a552785c16d7" providerId="ADAL" clId="{BB50BC70-A36B-45D1-8E68-B2557D173A01}" dt="2025-10-31T11:03:31.375" v="8" actId="478"/>
          <ac:spMkLst>
            <pc:docMk/>
            <pc:sldMk cId="1020382632" sldId="257"/>
            <ac:spMk id="32" creationId="{84728702-6F9D-B0AC-10DE-DB72157E14F4}"/>
          </ac:spMkLst>
        </pc:spChg>
        <pc:spChg chg="add mod">
          <ac:chgData name="Anirudha R" userId="0810086d-6cd7-4224-90f1-a552785c16d7" providerId="ADAL" clId="{BB50BC70-A36B-45D1-8E68-B2557D173A01}" dt="2025-10-31T11:05:36.247" v="70" actId="1076"/>
          <ac:spMkLst>
            <pc:docMk/>
            <pc:sldMk cId="1020382632" sldId="257"/>
            <ac:spMk id="33" creationId="{ED79F454-A436-47BD-ADB7-0B304F20E8BB}"/>
          </ac:spMkLst>
        </pc:spChg>
        <pc:spChg chg="add mod">
          <ac:chgData name="Anirudha R" userId="0810086d-6cd7-4224-90f1-a552785c16d7" providerId="ADAL" clId="{BB50BC70-A36B-45D1-8E68-B2557D173A01}" dt="2025-10-31T11:05:36.247" v="70" actId="1076"/>
          <ac:spMkLst>
            <pc:docMk/>
            <pc:sldMk cId="1020382632" sldId="257"/>
            <ac:spMk id="34" creationId="{F0B0FCB6-335A-8421-7121-DB273AFDF209}"/>
          </ac:spMkLst>
        </pc:spChg>
        <pc:grpChg chg="add del mod">
          <ac:chgData name="Anirudha R" userId="0810086d-6cd7-4224-90f1-a552785c16d7" providerId="ADAL" clId="{BB50BC70-A36B-45D1-8E68-B2557D173A01}" dt="2025-10-31T11:06:28.011" v="96" actId="165"/>
          <ac:grpSpMkLst>
            <pc:docMk/>
            <pc:sldMk cId="1020382632" sldId="257"/>
            <ac:grpSpMk id="35" creationId="{7E3A8720-4588-A4C4-3040-1F6A92A0AF83}"/>
          </ac:grpSpMkLst>
        </pc:grpChg>
        <pc:cxnChg chg="mod">
          <ac:chgData name="Anirudha R" userId="0810086d-6cd7-4224-90f1-a552785c16d7" providerId="ADAL" clId="{BB50BC70-A36B-45D1-8E68-B2557D173A01}" dt="2025-10-31T11:05:23.370" v="61" actId="1035"/>
          <ac:cxnSpMkLst>
            <pc:docMk/>
            <pc:sldMk cId="1020382632" sldId="257"/>
            <ac:cxnSpMk id="10" creationId="{627CB218-C496-374F-C222-593DC0A956DC}"/>
          </ac:cxnSpMkLst>
        </pc:cxnChg>
        <pc:cxnChg chg="mod">
          <ac:chgData name="Anirudha R" userId="0810086d-6cd7-4224-90f1-a552785c16d7" providerId="ADAL" clId="{BB50BC70-A36B-45D1-8E68-B2557D173A01}" dt="2025-10-31T11:05:23.370" v="61" actId="1035"/>
          <ac:cxnSpMkLst>
            <pc:docMk/>
            <pc:sldMk cId="1020382632" sldId="257"/>
            <ac:cxnSpMk id="11" creationId="{B7C10037-0A5B-1E22-7F83-63E39553E5A3}"/>
          </ac:cxnSpMkLst>
        </pc:cxnChg>
        <pc:cxnChg chg="mod">
          <ac:chgData name="Anirudha R" userId="0810086d-6cd7-4224-90f1-a552785c16d7" providerId="ADAL" clId="{BB50BC70-A36B-45D1-8E68-B2557D173A01}" dt="2025-10-31T11:05:25.927" v="68" actId="1035"/>
          <ac:cxnSpMkLst>
            <pc:docMk/>
            <pc:sldMk cId="1020382632" sldId="257"/>
            <ac:cxnSpMk id="13" creationId="{4CF4E5AC-B001-730F-634A-93A83F4E1AEC}"/>
          </ac:cxnSpMkLst>
        </pc:cxnChg>
        <pc:cxnChg chg="mod topLvl">
          <ac:chgData name="Anirudha R" userId="0810086d-6cd7-4224-90f1-a552785c16d7" providerId="ADAL" clId="{BB50BC70-A36B-45D1-8E68-B2557D173A01}" dt="2025-10-31T11:06:28.011" v="96" actId="165"/>
          <ac:cxnSpMkLst>
            <pc:docMk/>
            <pc:sldMk cId="1020382632" sldId="257"/>
            <ac:cxnSpMk id="14" creationId="{63C2C966-49F2-A8AA-2ECD-2D3DF58E8A92}"/>
          </ac:cxnSpMkLst>
        </pc:cxnChg>
        <pc:cxnChg chg="mod">
          <ac:chgData name="Anirudha R" userId="0810086d-6cd7-4224-90f1-a552785c16d7" providerId="ADAL" clId="{BB50BC70-A36B-45D1-8E68-B2557D173A01}" dt="2025-10-31T11:05:23.370" v="61" actId="1035"/>
          <ac:cxnSpMkLst>
            <pc:docMk/>
            <pc:sldMk cId="1020382632" sldId="257"/>
            <ac:cxnSpMk id="15" creationId="{93B566BE-2D84-C658-2204-0D96E33339F0}"/>
          </ac:cxnSpMkLst>
        </pc:cxnChg>
        <pc:cxnChg chg="mod topLvl">
          <ac:chgData name="Anirudha R" userId="0810086d-6cd7-4224-90f1-a552785c16d7" providerId="ADAL" clId="{BB50BC70-A36B-45D1-8E68-B2557D173A01}" dt="2025-10-31T11:06:28.011" v="96" actId="165"/>
          <ac:cxnSpMkLst>
            <pc:docMk/>
            <pc:sldMk cId="1020382632" sldId="257"/>
            <ac:cxnSpMk id="16" creationId="{ECCCB4D0-1564-8467-1935-0C107171887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 Only Layout</a:t>
            </a:r>
          </a:p>
        </p:txBody>
      </p:sp>
    </p:spTree>
    <p:extLst>
      <p:ext uri="{BB962C8B-B14F-4D97-AF65-F5344CB8AC3E}">
        <p14:creationId xmlns:p14="http://schemas.microsoft.com/office/powerpoint/2010/main" val="1184450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3121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937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5822" y="162010"/>
            <a:ext cx="1187317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822" y="770271"/>
            <a:ext cx="11873178" cy="55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9F4329B-07E6-4AD9-9993-C79C9A6032E3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2C10BF21-4BE1-4721-8EAE-B92CA9A979EC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2025. Confidential.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919375D-F417-4D5F-8DAF-5E373BC940B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578882-534C-4198-A3F6-351B105A3193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DA50443-7195-6215-615B-2A9C78D5E075}"/>
              </a:ext>
            </a:extLst>
          </p:cNvPr>
          <p:cNvGrpSpPr/>
          <p:nvPr userDrawn="1"/>
        </p:nvGrpSpPr>
        <p:grpSpPr>
          <a:xfrm rot="5400000">
            <a:off x="9915271" y="3329066"/>
            <a:ext cx="5198209" cy="383827"/>
            <a:chOff x="136853" y="3276761"/>
            <a:chExt cx="10464120" cy="772652"/>
          </a:xfrm>
        </p:grpSpPr>
        <p:sp>
          <p:nvSpPr>
            <p:cNvPr id="38" name="Oval 10">
              <a:extLst>
                <a:ext uri="{FF2B5EF4-FFF2-40B4-BE49-F238E27FC236}">
                  <a16:creationId xmlns:a16="http://schemas.microsoft.com/office/drawing/2014/main" id="{0FAB3B0D-72C7-2EE1-5086-3ECC2214967B}"/>
                </a:ext>
              </a:extLst>
            </p:cNvPr>
            <p:cNvSpPr/>
            <p:nvPr/>
          </p:nvSpPr>
          <p:spPr>
            <a:xfrm>
              <a:off x="2075595" y="3276762"/>
              <a:ext cx="772651" cy="772651"/>
            </a:xfrm>
            <a:prstGeom prst="rect">
              <a:avLst/>
            </a:prstGeom>
            <a:solidFill>
              <a:srgbClr val="FF05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39" name="Oval 11">
              <a:extLst>
                <a:ext uri="{FF2B5EF4-FFF2-40B4-BE49-F238E27FC236}">
                  <a16:creationId xmlns:a16="http://schemas.microsoft.com/office/drawing/2014/main" id="{EBD735F4-E5E5-1655-3179-1833EBACA261}"/>
                </a:ext>
              </a:extLst>
            </p:cNvPr>
            <p:cNvSpPr/>
            <p:nvPr/>
          </p:nvSpPr>
          <p:spPr>
            <a:xfrm>
              <a:off x="4014337" y="3276762"/>
              <a:ext cx="772651" cy="772651"/>
            </a:xfrm>
            <a:prstGeom prst="rect">
              <a:avLst/>
            </a:prstGeom>
            <a:solidFill>
              <a:srgbClr val="8E5D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0" name="Oval 12">
              <a:extLst>
                <a:ext uri="{FF2B5EF4-FFF2-40B4-BE49-F238E27FC236}">
                  <a16:creationId xmlns:a16="http://schemas.microsoft.com/office/drawing/2014/main" id="{0332CF35-6BD5-07C5-E2C6-7A291EBDF4EB}"/>
                </a:ext>
              </a:extLst>
            </p:cNvPr>
            <p:cNvSpPr/>
            <p:nvPr/>
          </p:nvSpPr>
          <p:spPr>
            <a:xfrm>
              <a:off x="1106224" y="3276762"/>
              <a:ext cx="772651" cy="772651"/>
            </a:xfrm>
            <a:prstGeom prst="rect">
              <a:avLst/>
            </a:prstGeom>
            <a:solidFill>
              <a:srgbClr val="FF9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1" name="Oval 13">
              <a:extLst>
                <a:ext uri="{FF2B5EF4-FFF2-40B4-BE49-F238E27FC236}">
                  <a16:creationId xmlns:a16="http://schemas.microsoft.com/office/drawing/2014/main" id="{AD381C8A-3018-43B9-6A15-12B4E239107F}"/>
                </a:ext>
              </a:extLst>
            </p:cNvPr>
            <p:cNvSpPr/>
            <p:nvPr/>
          </p:nvSpPr>
          <p:spPr>
            <a:xfrm>
              <a:off x="4983708" y="3276762"/>
              <a:ext cx="772651" cy="772651"/>
            </a:xfrm>
            <a:prstGeom prst="rect">
              <a:avLst/>
            </a:prstGeom>
            <a:solidFill>
              <a:srgbClr val="00BE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2" name="Oval 14">
              <a:extLst>
                <a:ext uri="{FF2B5EF4-FFF2-40B4-BE49-F238E27FC236}">
                  <a16:creationId xmlns:a16="http://schemas.microsoft.com/office/drawing/2014/main" id="{6803132A-7C3D-7C35-A46D-F4D0343E9C86}"/>
                </a:ext>
              </a:extLst>
            </p:cNvPr>
            <p:cNvSpPr/>
            <p:nvPr/>
          </p:nvSpPr>
          <p:spPr>
            <a:xfrm>
              <a:off x="5953081" y="3276761"/>
              <a:ext cx="772651" cy="772651"/>
            </a:xfrm>
            <a:prstGeom prst="rect">
              <a:avLst/>
            </a:prstGeom>
            <a:solidFill>
              <a:srgbClr val="009D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3" name="Oval 15">
              <a:extLst>
                <a:ext uri="{FF2B5EF4-FFF2-40B4-BE49-F238E27FC236}">
                  <a16:creationId xmlns:a16="http://schemas.microsoft.com/office/drawing/2014/main" id="{C6283869-9F97-14DE-3B14-ABCC727C90DF}"/>
                </a:ext>
              </a:extLst>
            </p:cNvPr>
            <p:cNvSpPr/>
            <p:nvPr/>
          </p:nvSpPr>
          <p:spPr>
            <a:xfrm>
              <a:off x="136853" y="3276762"/>
              <a:ext cx="772651" cy="772651"/>
            </a:xfrm>
            <a:prstGeom prst="rect">
              <a:avLst/>
            </a:prstGeom>
            <a:solidFill>
              <a:srgbClr val="DFD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4" name="Oval 16">
              <a:extLst>
                <a:ext uri="{FF2B5EF4-FFF2-40B4-BE49-F238E27FC236}">
                  <a16:creationId xmlns:a16="http://schemas.microsoft.com/office/drawing/2014/main" id="{1509E6DD-48A0-4637-3A60-9804CA6A2B41}"/>
                </a:ext>
              </a:extLst>
            </p:cNvPr>
            <p:cNvSpPr/>
            <p:nvPr/>
          </p:nvSpPr>
          <p:spPr>
            <a:xfrm>
              <a:off x="3044966" y="3276762"/>
              <a:ext cx="772651" cy="772651"/>
            </a:xfrm>
            <a:prstGeom prst="rect">
              <a:avLst/>
            </a:prstGeom>
            <a:solidFill>
              <a:srgbClr val="FF11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5" name="Oval 17">
              <a:extLst>
                <a:ext uri="{FF2B5EF4-FFF2-40B4-BE49-F238E27FC236}">
                  <a16:creationId xmlns:a16="http://schemas.microsoft.com/office/drawing/2014/main" id="{3C30D8D7-F6DE-E7C1-1DFA-B6114D0825BD}"/>
                </a:ext>
              </a:extLst>
            </p:cNvPr>
            <p:cNvSpPr/>
            <p:nvPr/>
          </p:nvSpPr>
          <p:spPr>
            <a:xfrm>
              <a:off x="7891821" y="3276762"/>
              <a:ext cx="772651" cy="772651"/>
            </a:xfrm>
            <a:prstGeom prst="rect">
              <a:avLst/>
            </a:prstGeom>
            <a:solidFill>
              <a:srgbClr val="9FC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6" name="Oval 18">
              <a:extLst>
                <a:ext uri="{FF2B5EF4-FFF2-40B4-BE49-F238E27FC236}">
                  <a16:creationId xmlns:a16="http://schemas.microsoft.com/office/drawing/2014/main" id="{1CB7567E-9DA3-3B3F-68CE-64F371240906}"/>
                </a:ext>
              </a:extLst>
            </p:cNvPr>
            <p:cNvSpPr/>
            <p:nvPr/>
          </p:nvSpPr>
          <p:spPr>
            <a:xfrm>
              <a:off x="8861194" y="3276761"/>
              <a:ext cx="772651" cy="772651"/>
            </a:xfrm>
            <a:prstGeom prst="rect">
              <a:avLst/>
            </a:prstGeom>
            <a:solidFill>
              <a:srgbClr val="FFE1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7" name="Oval 21">
              <a:extLst>
                <a:ext uri="{FF2B5EF4-FFF2-40B4-BE49-F238E27FC236}">
                  <a16:creationId xmlns:a16="http://schemas.microsoft.com/office/drawing/2014/main" id="{E3697F31-A204-F557-32BB-B86E0F8E964A}"/>
                </a:ext>
              </a:extLst>
            </p:cNvPr>
            <p:cNvSpPr/>
            <p:nvPr/>
          </p:nvSpPr>
          <p:spPr>
            <a:xfrm>
              <a:off x="6924693" y="3276761"/>
              <a:ext cx="772651" cy="772651"/>
            </a:xfrm>
            <a:prstGeom prst="rect">
              <a:avLst/>
            </a:prstGeom>
            <a:solidFill>
              <a:srgbClr val="F3BB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8" name="Oval 33">
              <a:extLst>
                <a:ext uri="{FF2B5EF4-FFF2-40B4-BE49-F238E27FC236}">
                  <a16:creationId xmlns:a16="http://schemas.microsoft.com/office/drawing/2014/main" id="{BCA4ECE9-452E-D179-B9CB-A7EC4349E78F}"/>
                </a:ext>
              </a:extLst>
            </p:cNvPr>
            <p:cNvSpPr/>
            <p:nvPr/>
          </p:nvSpPr>
          <p:spPr>
            <a:xfrm>
              <a:off x="9828322" y="3276761"/>
              <a:ext cx="772651" cy="772651"/>
            </a:xfrm>
            <a:prstGeom prst="rect">
              <a:avLst/>
            </a:prstGeom>
            <a:solidFill>
              <a:srgbClr val="E5AA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</p:grpSp>
      <p:sp>
        <p:nvSpPr>
          <p:cNvPr id="49" name="Rectangle 48">
            <a:extLst>
              <a:ext uri="{FF2B5EF4-FFF2-40B4-BE49-F238E27FC236}">
                <a16:creationId xmlns:a16="http://schemas.microsoft.com/office/drawing/2014/main" id="{27907746-ABEF-29BB-C54F-1981710D980A}"/>
              </a:ext>
            </a:extLst>
          </p:cNvPr>
          <p:cNvSpPr/>
          <p:nvPr userDrawn="1"/>
        </p:nvSpPr>
        <p:spPr>
          <a:xfrm>
            <a:off x="12322461" y="3510750"/>
            <a:ext cx="383828" cy="201587"/>
          </a:xfrm>
          <a:prstGeom prst="rect">
            <a:avLst/>
          </a:prstGeom>
          <a:solidFill>
            <a:srgbClr val="04A2A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E352E7AE-70A7-640C-2EE2-338CA2D6A20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010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9" r:id="rId2"/>
    <p:sldLayoutId id="214748368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2400" b="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5554480" y="2484168"/>
            <a:ext cx="3635545" cy="213135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Sonata Software implemented Microsoft Dynamics 365 Finance &amp; Operations and Power BI to unify finance, supply chain, and manufacturing functions. Automated procure-to-pay and order-to-cash workflows reduced manual efforts, while Power BI enabled real-time visibility and data-driven insights. Hosted on Azure Cloud, the solution enhanced performance, scalability, and integration with existing manufacturing systems—establishing a robust digital foundation for future growth and innovation.</a:t>
            </a:r>
            <a:endParaRPr lang="en-US" sz="11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9719192" y="2484168"/>
            <a:ext cx="1963728" cy="2593018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Improved forecasting and planning accuracy</a:t>
            </a: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Faster, more informed decision-making</a:t>
            </a: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Reduced month-end closure time</a:t>
            </a: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Increased process efficiency through automation</a:t>
            </a: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Scalable, cloud-first ERP ready for AI and GenAI adoption</a:t>
            </a:r>
          </a:p>
        </p:txBody>
      </p:sp>
      <p:sp>
        <p:nvSpPr>
          <p:cNvPr id="7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04802" y="1629021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295106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9454608" y="2555110"/>
            <a:ext cx="0" cy="3264786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5274312" y="2555110"/>
            <a:ext cx="0" cy="3264786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04802" y="2484168"/>
            <a:ext cx="2118995" cy="25885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667053" y="2830504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endParaRPr lang="en-US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9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04802" y="3330052"/>
            <a:ext cx="2306510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Limited visibility across finance, supply chain, and operations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667052" y="3330052"/>
            <a:ext cx="2300617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Manual, error-prone procurement and reporting processes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04802" y="4389793"/>
            <a:ext cx="2145781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Inaccurate forecasting impacting production and inventory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04802" y="3904582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04802" y="2830504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26" name="TextBox 100">
            <a:extLst>
              <a:ext uri="{FF2B5EF4-FFF2-40B4-BE49-F238E27FC236}">
                <a16:creationId xmlns:a16="http://schemas.microsoft.com/office/drawing/2014/main" id="{1FA1AA5B-F310-8829-E003-226B0AEF182D}"/>
              </a:ext>
            </a:extLst>
          </p:cNvPr>
          <p:cNvSpPr txBox="1"/>
          <p:nvPr/>
        </p:nvSpPr>
        <p:spPr>
          <a:xfrm>
            <a:off x="2667054" y="4429898"/>
            <a:ext cx="196852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Fragmented systems restricting scalability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8006B520-F577-8B33-8F21-540466C28F0E}"/>
              </a:ext>
            </a:extLst>
          </p:cNvPr>
          <p:cNvSpPr/>
          <p:nvPr/>
        </p:nvSpPr>
        <p:spPr>
          <a:xfrm>
            <a:off x="2667053" y="3944687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</a:p>
        </p:txBody>
      </p:sp>
      <p:sp>
        <p:nvSpPr>
          <p:cNvPr id="28" name="TextBox 100">
            <a:extLst>
              <a:ext uri="{FF2B5EF4-FFF2-40B4-BE49-F238E27FC236}">
                <a16:creationId xmlns:a16="http://schemas.microsoft.com/office/drawing/2014/main" id="{BAD4BF97-6501-CCAF-9301-5C66BF74DE01}"/>
              </a:ext>
            </a:extLst>
          </p:cNvPr>
          <p:cNvSpPr txBox="1"/>
          <p:nvPr/>
        </p:nvSpPr>
        <p:spPr>
          <a:xfrm>
            <a:off x="872936" y="5199353"/>
            <a:ext cx="2145781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Difficulty adapting to evolving customer and market demands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4ADB9CC-6036-5B9F-1356-02DA6F03F24B}"/>
              </a:ext>
            </a:extLst>
          </p:cNvPr>
          <p:cNvSpPr/>
          <p:nvPr/>
        </p:nvSpPr>
        <p:spPr>
          <a:xfrm>
            <a:off x="304802" y="5148990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</a:t>
            </a:r>
          </a:p>
        </p:txBody>
      </p:sp>
      <p:sp>
        <p:nvSpPr>
          <p:cNvPr id="33" name="TextBox 3">
            <a:extLst>
              <a:ext uri="{FF2B5EF4-FFF2-40B4-BE49-F238E27FC236}">
                <a16:creationId xmlns:a16="http://schemas.microsoft.com/office/drawing/2014/main" id="{ED79F454-A436-47BD-ADB7-0B304F20E8BB}"/>
              </a:ext>
            </a:extLst>
          </p:cNvPr>
          <p:cNvSpPr txBox="1"/>
          <p:nvPr/>
        </p:nvSpPr>
        <p:spPr>
          <a:xfrm>
            <a:off x="291371" y="1038099"/>
            <a:ext cx="10979283" cy="24622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leading manufacturing enterprise unlocks agility and data-driven excellence through Dynamics 365 transformation</a:t>
            </a:r>
          </a:p>
        </p:txBody>
      </p:sp>
      <p:sp>
        <p:nvSpPr>
          <p:cNvPr id="34" name="TextBox 117">
            <a:extLst>
              <a:ext uri="{FF2B5EF4-FFF2-40B4-BE49-F238E27FC236}">
                <a16:creationId xmlns:a16="http://schemas.microsoft.com/office/drawing/2014/main" id="{F0B0FCB6-335A-8421-7121-DB273AFDF209}"/>
              </a:ext>
            </a:extLst>
          </p:cNvPr>
          <p:cNvSpPr txBox="1"/>
          <p:nvPr/>
        </p:nvSpPr>
        <p:spPr>
          <a:xfrm>
            <a:off x="191314" y="319327"/>
            <a:ext cx="11887195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Driving growth through intelligent modernization</a:t>
            </a:r>
            <a:endParaRPr lang="en-IN" sz="3600" b="1" dirty="0">
              <a:solidFill>
                <a:srgbClr val="000000"/>
              </a:solidFill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3B4740-08E6-AAA0-A133-60AEEA9C6DCB}"/>
              </a:ext>
            </a:extLst>
          </p:cNvPr>
          <p:cNvSpPr txBox="1"/>
          <p:nvPr/>
        </p:nvSpPr>
        <p:spPr>
          <a:xfrm>
            <a:off x="1458057" y="1650343"/>
            <a:ext cx="8803543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U.S.-based label manufacturing leader partnered with Sonata Software to modernize operations with Microsoft Dynamics 365 and Power BI, driving agility and data-led growth.</a:t>
            </a:r>
          </a:p>
        </p:txBody>
      </p:sp>
    </p:spTree>
    <p:extLst>
      <p:ext uri="{BB962C8B-B14F-4D97-AF65-F5344CB8AC3E}">
        <p14:creationId xmlns:p14="http://schemas.microsoft.com/office/powerpoint/2010/main" val="1020382632"/>
      </p:ext>
    </p:extLst>
  </p:cSld>
  <p:clrMapOvr>
    <a:masterClrMapping/>
  </p:clrMapOvr>
</p:sld>
</file>

<file path=ppt/theme/theme1.xml><?xml version="1.0" encoding="utf-8"?>
<a:theme xmlns:a="http://schemas.openxmlformats.org/drawingml/2006/main" name="2_Sonata - Light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3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1f8b53c-8b8c-4c4c-bd1a-ed98c5bb43d7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B723AD9B8010F4FA97B4F355E22E99C" ma:contentTypeVersion="8" ma:contentTypeDescription="Create a new document." ma:contentTypeScope="" ma:versionID="89ba282007cf70a1d74d05553e0910d8">
  <xsd:schema xmlns:xsd="http://www.w3.org/2001/XMLSchema" xmlns:xs="http://www.w3.org/2001/XMLSchema" xmlns:p="http://schemas.microsoft.com/office/2006/metadata/properties" xmlns:ns2="b1f8b53c-8b8c-4c4c-bd1a-ed98c5bb43d7" targetNamespace="http://schemas.microsoft.com/office/2006/metadata/properties" ma:root="true" ma:fieldsID="52206021b1a3a3749f406317064170d3" ns2:_="">
    <xsd:import namespace="b1f8b53c-8b8c-4c4c-bd1a-ed98c5bb43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f8b53c-8b8c-4c4c-bd1a-ed98c5bb43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1812D35-0964-4AAC-AEDF-D0AB683296C8}">
  <ds:schemaRefs>
    <ds:schemaRef ds:uri="b208fce4-3e29-477c-a989-e36b5cecf3bb"/>
    <ds:schemaRef ds:uri="http://schemas.microsoft.com/office/infopath/2007/PartnerControls"/>
    <ds:schemaRef ds:uri="0efdac34-9db6-427b-8ab8-479c40b5e3c8"/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purl.org/dc/terms/"/>
    <ds:schemaRef ds:uri="http://www.w3.org/XML/1998/namespace"/>
    <ds:schemaRef ds:uri="http://purl.org/dc/dcmitype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B5065213-499E-467E-8313-2B8DF97197D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38CE7D1-600D-4DAA-89C3-2E7FC8517C75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196</Words>
  <Application>Microsoft Office PowerPoint</Application>
  <PresentationFormat>Widescreen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Segoe UI</vt:lpstr>
      <vt:lpstr>2_Sonata - Light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Anirudha R</dc:creator>
  <cp:lastModifiedBy>Anirudha R</cp:lastModifiedBy>
  <cp:revision>31</cp:revision>
  <dcterms:created xsi:type="dcterms:W3CDTF">2025-10-30T10:40:29Z</dcterms:created>
  <dcterms:modified xsi:type="dcterms:W3CDTF">2025-11-11T05:24:15Z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0x0101002B723AD9B8010F4FA97B4F355E22E99C</vt:lpwstr>
  </property>
  <property fmtid="{D5CDD505-2E9C-101B-9397-08002B2CF9AE}" pid="3" name="MediaServiceImageTags">
    <vt:lpwstr/>
  </property>
</Properties>
</file>