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EF56DD-9369-4931-8C0F-66B9F7CDF6C0}" v="200" dt="2025-11-13T11:12:05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EEF56DD-9369-4931-8C0F-66B9F7CDF6C0}"/>
    <pc:docChg chg="addSld delSld modSld">
      <pc:chgData name="Poojitha Jayadevan" userId="S::poojitha.j@sonata-software.com::cf5319fc-0ad7-4490-82c9-00b9087f3f27" providerId="AD" clId="Web-{1EEF56DD-9369-4931-8C0F-66B9F7CDF6C0}" dt="2025-11-13T11:12:05.376" v="142" actId="14100"/>
      <pc:docMkLst>
        <pc:docMk/>
      </pc:docMkLst>
      <pc:sldChg chg="del">
        <pc:chgData name="Poojitha Jayadevan" userId="S::poojitha.j@sonata-software.com::cf5319fc-0ad7-4490-82c9-00b9087f3f27" providerId="AD" clId="Web-{1EEF56DD-9369-4931-8C0F-66B9F7CDF6C0}" dt="2025-11-13T11:00:24.443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1EEF56DD-9369-4931-8C0F-66B9F7CDF6C0}" dt="2025-11-13T11:12:05.376" v="142" actId="14100"/>
        <pc:sldMkLst>
          <pc:docMk/>
          <pc:sldMk cId="1020382632" sldId="257"/>
        </pc:sldMkLst>
        <pc:spChg chg="del mod">
          <ac:chgData name="Poojitha Jayadevan" userId="S::poojitha.j@sonata-software.com::cf5319fc-0ad7-4490-82c9-00b9087f3f27" providerId="AD" clId="Web-{1EEF56DD-9369-4931-8C0F-66B9F7CDF6C0}" dt="2025-11-13T11:09:33.406" v="99"/>
          <ac:spMkLst>
            <pc:docMk/>
            <pc:sldMk cId="1020382632" sldId="257"/>
            <ac:spMk id="2" creationId="{D4FF5DD3-C3E2-6356-708A-72ACD9E6F331}"/>
          </ac:spMkLst>
        </pc:spChg>
        <pc:spChg chg="del mod">
          <ac:chgData name="Poojitha Jayadevan" userId="S::poojitha.j@sonata-software.com::cf5319fc-0ad7-4490-82c9-00b9087f3f27" providerId="AD" clId="Web-{1EEF56DD-9369-4931-8C0F-66B9F7CDF6C0}" dt="2025-11-13T11:09:33.406" v="98"/>
          <ac:spMkLst>
            <pc:docMk/>
            <pc:sldMk cId="1020382632" sldId="257"/>
            <ac:spMk id="3" creationId="{7746E297-2D86-4320-543C-959370F03513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06:37.701" v="9" actId="20577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267" v="124" actId="1076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314" v="125" actId="1076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06:47.779" v="10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06:56.311" v="19" actId="20577"/>
          <ac:spMkLst>
            <pc:docMk/>
            <pc:sldMk cId="1020382632" sldId="257"/>
            <ac:spMk id="8" creationId="{54B62B7C-3B24-4966-8B7F-798504EA348F}"/>
          </ac:spMkLst>
        </pc:spChg>
        <pc:spChg chg="add del mod">
          <ac:chgData name="Poojitha Jayadevan" userId="S::poojitha.j@sonata-software.com::cf5319fc-0ad7-4490-82c9-00b9087f3f27" providerId="AD" clId="Web-{1EEF56DD-9369-4931-8C0F-66B9F7CDF6C0}" dt="2025-11-13T11:07:11.639" v="27"/>
          <ac:spMkLst>
            <pc:docMk/>
            <pc:sldMk cId="1020382632" sldId="257"/>
            <ac:spMk id="9" creationId="{158FACA0-5EA6-5262-43F9-B891C8983E67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06:35.185" v="6" actId="20577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392" v="128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423" v="129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454" v="130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485" v="131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501" v="132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532" v="133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564" v="134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6.892" v="140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595" v="135" actId="107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626" v="136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657" v="137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Poojitha Jayadevan" userId="S::poojitha.j@sonata-software.com::cf5319fc-0ad7-4490-82c9-00b9087f3f27" providerId="AD" clId="Web-{1EEF56DD-9369-4931-8C0F-66B9F7CDF6C0}" dt="2025-11-13T11:11:52.673" v="138" actId="1076"/>
          <ac:spMkLst>
            <pc:docMk/>
            <pc:sldMk cId="1020382632" sldId="257"/>
            <ac:spMk id="29" creationId="{04ADB9CC-6036-5B9F-1356-02DA6F03F24B}"/>
          </ac:spMkLst>
        </pc:spChg>
        <pc:spChg chg="add mod">
          <ac:chgData name="Poojitha Jayadevan" userId="S::poojitha.j@sonata-software.com::cf5319fc-0ad7-4490-82c9-00b9087f3f27" providerId="AD" clId="Web-{1EEF56DD-9369-4931-8C0F-66B9F7CDF6C0}" dt="2025-11-13T11:12:05.376" v="142" actId="14100"/>
          <ac:spMkLst>
            <pc:docMk/>
            <pc:sldMk cId="1020382632" sldId="257"/>
            <ac:spMk id="30" creationId="{1AC61C93-86FF-6CAB-57F0-D706045573E1}"/>
          </ac:spMkLst>
        </pc:spChg>
        <pc:cxnChg chg="mod">
          <ac:chgData name="Poojitha Jayadevan" userId="S::poojitha.j@sonata-software.com::cf5319fc-0ad7-4490-82c9-00b9087f3f27" providerId="AD" clId="Web-{1EEF56DD-9369-4931-8C0F-66B9F7CDF6C0}" dt="2025-11-13T11:06:47.842" v="12" actId="1076"/>
          <ac:cxnSpMkLst>
            <pc:docMk/>
            <pc:sldMk cId="1020382632" sldId="257"/>
            <ac:cxnSpMk id="10" creationId="{627CB218-C496-374F-C222-593DC0A956DC}"/>
          </ac:cxnSpMkLst>
        </pc:cxnChg>
        <pc:cxnChg chg="mod">
          <ac:chgData name="Poojitha Jayadevan" userId="S::poojitha.j@sonata-software.com::cf5319fc-0ad7-4490-82c9-00b9087f3f27" providerId="AD" clId="Web-{1EEF56DD-9369-4931-8C0F-66B9F7CDF6C0}" dt="2025-11-13T11:11:56.860" v="139" actId="1076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Poojitha Jayadevan" userId="S::poojitha.j@sonata-software.com::cf5319fc-0ad7-4490-82c9-00b9087f3f27" providerId="AD" clId="Web-{1EEF56DD-9369-4931-8C0F-66B9F7CDF6C0}" dt="2025-11-13T11:08:11.390" v="49" actId="1076"/>
          <ac:cxnSpMkLst>
            <pc:docMk/>
            <pc:sldMk cId="1020382632" sldId="257"/>
            <ac:cxnSpMk id="13" creationId="{4CF4E5AC-B001-730F-634A-93A83F4E1AEC}"/>
          </ac:cxnSpMkLst>
        </pc:cxnChg>
        <pc:cxnChg chg="mod">
          <ac:chgData name="Poojitha Jayadevan" userId="S::poojitha.j@sonata-software.com::cf5319fc-0ad7-4490-82c9-00b9087f3f27" providerId="AD" clId="Web-{1EEF56DD-9369-4931-8C0F-66B9F7CDF6C0}" dt="2025-11-13T11:11:52.329" v="126" actId="1076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Poojitha Jayadevan" userId="S::poojitha.j@sonata-software.com::cf5319fc-0ad7-4490-82c9-00b9087f3f27" providerId="AD" clId="Web-{1EEF56DD-9369-4931-8C0F-66B9F7CDF6C0}" dt="2025-11-13T11:12:00.064" v="141" actId="1076"/>
          <ac:cxnSpMkLst>
            <pc:docMk/>
            <pc:sldMk cId="1020382632" sldId="257"/>
            <ac:cxnSpMk id="15" creationId="{93B566BE-2D84-C658-2204-0D96E33339F0}"/>
          </ac:cxnSpMkLst>
        </pc:cxnChg>
        <pc:cxnChg chg="mod">
          <ac:chgData name="Poojitha Jayadevan" userId="S::poojitha.j@sonata-software.com::cf5319fc-0ad7-4490-82c9-00b9087f3f27" providerId="AD" clId="Web-{1EEF56DD-9369-4931-8C0F-66B9F7CDF6C0}" dt="2025-11-13T11:11:52.360" v="127" actId="1076"/>
          <ac:cxnSpMkLst>
            <pc:docMk/>
            <pc:sldMk cId="1020382632" sldId="257"/>
            <ac:cxnSpMk id="16" creationId="{ECCCB4D0-1564-8467-1935-0C1071718870}"/>
          </ac:cxnSpMkLst>
        </pc:cxnChg>
        <pc:cxnChg chg="add mod">
          <ac:chgData name="Poojitha Jayadevan" userId="S::poojitha.j@sonata-software.com::cf5319fc-0ad7-4490-82c9-00b9087f3f27" providerId="AD" clId="Web-{1EEF56DD-9369-4931-8C0F-66B9F7CDF6C0}" dt="2025-11-13T11:06:57.483" v="21"/>
          <ac:cxnSpMkLst>
            <pc:docMk/>
            <pc:sldMk cId="1020382632" sldId="257"/>
            <ac:cxnSpMk id="25" creationId="{4D35C08C-71C0-C31C-294B-43F3BB3C5DFF}"/>
          </ac:cxnSpMkLst>
        </pc:cxnChg>
        <pc:cxnChg chg="add mod">
          <ac:chgData name="Poojitha Jayadevan" userId="S::poojitha.j@sonata-software.com::cf5319fc-0ad7-4490-82c9-00b9087f3f27" providerId="AD" clId="Web-{1EEF56DD-9369-4931-8C0F-66B9F7CDF6C0}" dt="2025-11-13T11:06:57.608" v="23"/>
          <ac:cxnSpMkLst>
            <pc:docMk/>
            <pc:sldMk cId="1020382632" sldId="257"/>
            <ac:cxnSpMk id="31" creationId="{968CB60C-BD97-4289-5064-9EEF6E7E10A7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1-14T10:45:16.447" v="122" actId="1076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1-14T10:45:16.447" v="122" actId="1076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1-14T10:42:22.869" v="51" actId="103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14T10:44:56.180" v="118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1-14T10:42:07.742" v="41" actId="1076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17" creationId="{5C595C75-EBB1-6130-D6A6-715B64687B19}"/>
          </ac:spMkLst>
        </pc:spChg>
        <pc:spChg chg="mod ord">
          <ac:chgData name="Anirudha R" userId="0810086d-6cd7-4224-90f1-a552785c16d7" providerId="ADAL" clId="{BB50BC70-A36B-45D1-8E68-B2557D173A01}" dt="2025-11-14T10:42:32.141" v="54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19" creationId="{4A023F7E-7E6C-63BA-06AA-A66A635F86CE}"/>
          </ac:spMkLst>
        </pc:spChg>
        <pc:spChg chg="mod or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14T10:43:49.051" v="95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14T10:42:07.742" v="41" actId="1076"/>
          <ac:spMkLst>
            <pc:docMk/>
            <pc:sldMk cId="1020382632" sldId="257"/>
            <ac:spMk id="24" creationId="{22CC7236-7F48-BE41-0B88-CD3EAEF98997}"/>
          </ac:spMkLst>
        </pc:spChg>
        <pc:spChg chg="mod or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26" creationId="{1FA1AA5B-F310-8829-E003-226B0AEF182D}"/>
          </ac:spMkLst>
        </pc:spChg>
        <pc:spChg chg="mod ord">
          <ac:chgData name="Anirudha R" userId="0810086d-6cd7-4224-90f1-a552785c16d7" providerId="ADAL" clId="{BB50BC70-A36B-45D1-8E68-B2557D173A01}" dt="2025-11-14T10:43:49.051" v="95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14T10:45:16.447" v="122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14T10:43:51.749" v="96" actId="1076"/>
          <ac:spMkLst>
            <pc:docMk/>
            <pc:sldMk cId="1020382632" sldId="257"/>
            <ac:spMk id="29" creationId="{04ADB9CC-6036-5B9F-1356-02DA6F03F24B}"/>
          </ac:spMkLst>
        </pc:spChg>
        <pc:spChg chg="mod">
          <ac:chgData name="Anirudha R" userId="0810086d-6cd7-4224-90f1-a552785c16d7" providerId="ADAL" clId="{BB50BC70-A36B-45D1-8E68-B2557D173A01}" dt="2025-11-14T10:42:07.742" v="41" actId="1076"/>
          <ac:spMkLst>
            <pc:docMk/>
            <pc:sldMk cId="1020382632" sldId="257"/>
            <ac:spMk id="30" creationId="{1AC61C93-86FF-6CAB-57F0-D706045573E1}"/>
          </ac:spMkLst>
        </pc:spChg>
        <pc:grpChg chg="add del mod">
          <ac:chgData name="Anirudha R" userId="0810086d-6cd7-4224-90f1-a552785c16d7" providerId="ADAL" clId="{BB50BC70-A36B-45D1-8E68-B2557D173A01}" dt="2025-11-14T10:44:31" v="111" actId="165"/>
          <ac:grpSpMkLst>
            <pc:docMk/>
            <pc:sldMk cId="1020382632" sldId="257"/>
            <ac:grpSpMk id="2" creationId="{188142CB-2FCD-7656-6062-E33ED0AA1C9A}"/>
          </ac:grpSpMkLst>
        </pc:grpChg>
        <pc:cxnChg chg="add mod">
          <ac:chgData name="Anirudha R" userId="0810086d-6cd7-4224-90f1-a552785c16d7" providerId="ADAL" clId="{BB50BC70-A36B-45D1-8E68-B2557D173A01}" dt="2025-11-14T10:45:08.874" v="121" actId="14100"/>
          <ac:cxnSpMkLst>
            <pc:docMk/>
            <pc:sldMk cId="1020382632" sldId="257"/>
            <ac:cxnSpMk id="9" creationId="{63921F38-B660-1AD7-BF98-82EDBBAC1EF7}"/>
          </ac:cxnSpMkLst>
        </pc:cxnChg>
        <pc:cxnChg chg="mod">
          <ac:chgData name="Anirudha R" userId="0810086d-6cd7-4224-90f1-a552785c16d7" providerId="ADAL" clId="{BB50BC70-A36B-45D1-8E68-B2557D173A01}" dt="2025-11-14T10:42:07.742" v="41" actId="1076"/>
          <ac:cxnSpMkLst>
            <pc:docMk/>
            <pc:sldMk cId="1020382632" sldId="257"/>
            <ac:cxnSpMk id="10" creationId="{627CB218-C496-374F-C222-593DC0A956DC}"/>
          </ac:cxnSpMkLst>
        </pc:cxnChg>
        <pc:cxnChg chg="del">
          <ac:chgData name="Anirudha R" userId="0810086d-6cd7-4224-90f1-a552785c16d7" providerId="ADAL" clId="{BB50BC70-A36B-45D1-8E68-B2557D173A01}" dt="2025-11-14T10:41:56.341" v="37" actId="478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1-14T10:42:07.742" v="41" actId="1076"/>
          <ac:cxnSpMkLst>
            <pc:docMk/>
            <pc:sldMk cId="1020382632" sldId="257"/>
            <ac:cxnSpMk id="13" creationId="{4CF4E5AC-B001-730F-634A-93A83F4E1AEC}"/>
          </ac:cxnSpMkLst>
        </pc:cxnChg>
        <pc:cxnChg chg="del mod topLvl">
          <ac:chgData name="Anirudha R" userId="0810086d-6cd7-4224-90f1-a552785c16d7" providerId="ADAL" clId="{BB50BC70-A36B-45D1-8E68-B2557D173A01}" dt="2025-11-14T10:44:49.978" v="116" actId="478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1-14T10:42:07.742" v="41" actId="1076"/>
          <ac:cxnSpMkLst>
            <pc:docMk/>
            <pc:sldMk cId="1020382632" sldId="257"/>
            <ac:cxnSpMk id="15" creationId="{93B566BE-2D84-C658-2204-0D96E33339F0}"/>
          </ac:cxnSpMkLst>
        </pc:cxnChg>
        <pc:cxnChg chg="add del mod topLvl">
          <ac:chgData name="Anirudha R" userId="0810086d-6cd7-4224-90f1-a552785c16d7" providerId="ADAL" clId="{BB50BC70-A36B-45D1-8E68-B2557D173A01}" dt="2025-11-14T10:44:48.690" v="115" actId="478"/>
          <ac:cxnSpMkLst>
            <pc:docMk/>
            <pc:sldMk cId="1020382632" sldId="257"/>
            <ac:cxnSpMk id="16" creationId="{ECCCB4D0-1564-8467-1935-0C1071718870}"/>
          </ac:cxnSpMkLst>
        </pc:cxnChg>
        <pc:cxnChg chg="del">
          <ac:chgData name="Anirudha R" userId="0810086d-6cd7-4224-90f1-a552785c16d7" providerId="ADAL" clId="{BB50BC70-A36B-45D1-8E68-B2557D173A01}" dt="2025-11-14T10:41:55.163" v="36" actId="478"/>
          <ac:cxnSpMkLst>
            <pc:docMk/>
            <pc:sldMk cId="1020382632" sldId="257"/>
            <ac:cxnSpMk id="25" creationId="{4D35C08C-71C0-C31C-294B-43F3BB3C5DFF}"/>
          </ac:cxnSpMkLst>
        </pc:cxnChg>
        <pc:cxnChg chg="del">
          <ac:chgData name="Anirudha R" userId="0810086d-6cd7-4224-90f1-a552785c16d7" providerId="ADAL" clId="{BB50BC70-A36B-45D1-8E68-B2557D173A01}" dt="2025-11-14T10:41:52.321" v="35" actId="478"/>
          <ac:cxnSpMkLst>
            <pc:docMk/>
            <pc:sldMk cId="1020382632" sldId="257"/>
            <ac:cxnSpMk id="31" creationId="{968CB60C-BD97-4289-5064-9EEF6E7E10A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21426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334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5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25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90595" y="1158063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+mj-lt"/>
                <a:ea typeface="+mn-lt"/>
                <a:cs typeface="+mn-lt"/>
              </a:rPr>
              <a:t>A global leader in the consumer health sector, known for its portfolio of trusted over the counter and personal care brands.</a:t>
            </a:r>
            <a:endParaRPr lang="en-US" dirty="0">
              <a:latin typeface="+mj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595410" y="2365175"/>
            <a:ext cx="3121867" cy="379334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+mj-lt"/>
                <a:cs typeface="Segoe UI"/>
              </a:rPr>
              <a:t>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Comprehensive phased migration starting with assessment and discovery across all 85 applications</a:t>
            </a:r>
            <a:endParaRPr lang="en-US" sz="1200" dirty="0">
              <a:latin typeface="+mj-lt"/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Prioritization framework to identify and sequence application rebuild based on business criticality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Exclusive development on Microsoft Copilot Studio platform with 90% applications classified as low-to-medium complexity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Pilot approach with 4 applications in Phase 1 to validate methodology before scaling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Full-scale development and deployment of 46 additional applications in subsequent phases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Integration of SharePoint and JIRA files as knowledge sources for each application</a:t>
            </a:r>
            <a:endParaRPr lang="en-US" sz="2000" dirty="0">
              <a:solidFill>
                <a:srgbClr val="141413"/>
              </a:solidFill>
              <a:latin typeface="+mj-lt"/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141413"/>
                </a:solidFill>
                <a:latin typeface="+mj-lt"/>
                <a:ea typeface="+mn-lt"/>
                <a:cs typeface="+mn-lt"/>
              </a:rPr>
              <a:t>End-user access delivered seamlessly through SharePoint and Microsoft Teams interfaces</a:t>
            </a:r>
            <a:endParaRPr lang="en-US" sz="2000" dirty="0">
              <a:latin typeface="+mj-lt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042402" y="2365175"/>
            <a:ext cx="2844796" cy="370101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+mj-lt"/>
                <a:cs typeface="Segoe UI"/>
              </a:rPr>
              <a:t>Results</a:t>
            </a:r>
            <a:endParaRPr lang="en-US" sz="1600" b="1" dirty="0">
              <a:latin typeface="+mj-lt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b="1" dirty="0">
                <a:latin typeface="+mj-lt"/>
                <a:ea typeface="+mn-lt"/>
                <a:cs typeface="+mn-lt"/>
              </a:rPr>
              <a:t>Rebuilt 50–60 GenAI </a:t>
            </a:r>
            <a:r>
              <a:rPr lang="en-IN" sz="1200" b="1" dirty="0">
                <a:latin typeface="+mj-lt"/>
                <a:ea typeface="+mn-lt"/>
                <a:cs typeface="+mn-lt"/>
              </a:rPr>
              <a:t>applications</a:t>
            </a:r>
            <a:r>
              <a:rPr lang="en-IN" sz="1200" dirty="0">
                <a:latin typeface="+mj-lt"/>
                <a:ea typeface="+mn-lt"/>
                <a:cs typeface="+mn-lt"/>
              </a:rPr>
              <a:t> using Microsoft Copilot Studio within three months, ensuring seamless transition from the retiring platform</a:t>
            </a:r>
            <a:endParaRPr lang="en-US" sz="1200" dirty="0">
              <a:latin typeface="+mj-lt"/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b="1" dirty="0">
                <a:latin typeface="+mj-lt"/>
                <a:ea typeface="+mn-lt"/>
                <a:cs typeface="+mn-lt"/>
              </a:rPr>
              <a:t>Established a standardized, scalable architecture</a:t>
            </a:r>
            <a:r>
              <a:rPr lang="en-IN" sz="1200" dirty="0">
                <a:latin typeface="+mj-lt"/>
                <a:ea typeface="+mn-lt"/>
                <a:cs typeface="+mn-lt"/>
              </a:rPr>
              <a:t> with reusable components and design patterns for future Copilot-based development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b="1" dirty="0">
                <a:latin typeface="+mj-lt"/>
                <a:ea typeface="+mn-lt"/>
                <a:cs typeface="+mn-lt"/>
              </a:rPr>
              <a:t>Created three detailed reference guides</a:t>
            </a:r>
            <a:r>
              <a:rPr lang="en-IN" sz="1200" dirty="0">
                <a:latin typeface="+mj-lt"/>
                <a:ea typeface="+mn-lt"/>
                <a:cs typeface="+mn-lt"/>
              </a:rPr>
              <a:t> for Brand Brains, Content Creation, and Enterprise Chat Assistant to support ongoing innovation</a:t>
            </a:r>
            <a:endParaRPr lang="en-US" sz="20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b="1" dirty="0">
                <a:latin typeface="+mj-lt"/>
                <a:ea typeface="+mn-lt"/>
                <a:cs typeface="+mn-lt"/>
              </a:rPr>
              <a:t>Implemented end-to-end deployment and validation</a:t>
            </a:r>
            <a:r>
              <a:rPr lang="en-IN" sz="1200" dirty="0">
                <a:latin typeface="+mj-lt"/>
                <a:ea typeface="+mn-lt"/>
                <a:cs typeface="+mn-lt"/>
              </a:rPr>
              <a:t> across development, QA, and production environments for consistent, reliable delivery</a:t>
            </a:r>
            <a:endParaRPr lang="en-IN" sz="2000" dirty="0">
              <a:latin typeface="+mj-lt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585618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55519" y="1622551"/>
            <a:ext cx="60846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Industry</a:t>
            </a:r>
          </a:p>
          <a:p>
            <a:r>
              <a:rPr lang="en-IN" sz="1200" b="1" dirty="0">
                <a:latin typeface="+mj-lt"/>
                <a:cs typeface="Segoe UI"/>
              </a:rPr>
              <a:t>HLS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58561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05718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+mj-lt"/>
                <a:ea typeface="+mn-lt"/>
                <a:cs typeface="+mn-lt"/>
              </a:rPr>
              <a:t>From platform sunset to AI sunrise  </a:t>
            </a:r>
            <a:endParaRPr lang="en-US" b="1" dirty="0"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183799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783541" y="158561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288774" y="2436117"/>
            <a:ext cx="0" cy="378180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365175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90595" y="3191457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j-lt"/>
                <a:ea typeface="+mn-lt"/>
                <a:cs typeface="+mn-lt"/>
              </a:rPr>
              <a:t>Imminent discontinuation of the existing GenAI platform, requiring urgent migration before year-end</a:t>
            </a:r>
            <a:endParaRPr lang="en-US" dirty="0">
              <a:latin typeface="+mj-lt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128212" y="271151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2</a:t>
            </a:r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526390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j-lt"/>
                <a:ea typeface="+mn-lt"/>
                <a:cs typeface="+mn-lt"/>
              </a:rPr>
              <a:t>Applications spread across multiple business functions with varying complexity levels</a:t>
            </a:r>
            <a:endParaRPr lang="en-US" dirty="0">
              <a:latin typeface="+mj-lt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128212" y="3191457"/>
            <a:ext cx="216056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j-lt"/>
                <a:ea typeface="+mn-lt"/>
                <a:cs typeface="+mn-lt"/>
              </a:rPr>
              <a:t>Need to assess, prioritize, and rebuild around 70 mission-critical GenAI applications</a:t>
            </a:r>
            <a:endParaRPr lang="en-US" dirty="0">
              <a:latin typeface="+mj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03567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271151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3953428" y="1582445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Headquarter</a:t>
            </a:r>
          </a:p>
          <a:p>
            <a:r>
              <a:rPr lang="en-IN" sz="1200" b="1" dirty="0">
                <a:latin typeface="+mj-lt"/>
                <a:ea typeface="+mn-lt"/>
                <a:cs typeface="+mn-lt"/>
              </a:rPr>
              <a:t>New Jersey  </a:t>
            </a:r>
            <a:endParaRPr lang="en-IN" b="1" dirty="0">
              <a:latin typeface="+mj-lt"/>
              <a:ea typeface="+mn-lt"/>
              <a:cs typeface="+mn-lt"/>
            </a:endParaRP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960912" y="5342913"/>
            <a:ext cx="394413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j-lt"/>
                <a:ea typeface="+mn-lt"/>
                <a:cs typeface="+mn-lt"/>
              </a:rPr>
              <a:t>Requirement for quick team mobilization and effective knowledge transfer to maintain continuity</a:t>
            </a:r>
            <a:endParaRPr lang="en-US" dirty="0">
              <a:latin typeface="+mj-lt"/>
              <a:ea typeface="+mn-lt"/>
              <a:cs typeface="+mn-lt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3128212" y="4526390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j-lt"/>
                <a:ea typeface="+mn-lt"/>
                <a:cs typeface="+mn-lt"/>
              </a:rPr>
              <a:t>Absence of a standardized framework for Microsoft Copilot Studio development</a:t>
            </a:r>
            <a:endParaRPr lang="en-US" dirty="0"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3128212" y="403567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90595" y="532337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5</a:t>
            </a:r>
          </a:p>
        </p:txBody>
      </p:sp>
      <p:sp>
        <p:nvSpPr>
          <p:cNvPr id="30" name="TextBox 62">
            <a:extLst>
              <a:ext uri="{FF2B5EF4-FFF2-40B4-BE49-F238E27FC236}">
                <a16:creationId xmlns:a16="http://schemas.microsoft.com/office/drawing/2014/main" id="{1AC61C93-86FF-6CAB-57F0-D706045573E1}"/>
              </a:ext>
            </a:extLst>
          </p:cNvPr>
          <p:cNvSpPr txBox="1"/>
          <p:nvPr/>
        </p:nvSpPr>
        <p:spPr>
          <a:xfrm>
            <a:off x="2611624" y="1635920"/>
            <a:ext cx="91594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Revenue</a:t>
            </a:r>
          </a:p>
          <a:p>
            <a:r>
              <a:rPr lang="en-IN" sz="1200" b="1" dirty="0">
                <a:latin typeface="+mj-lt"/>
                <a:cs typeface="Segoe UI"/>
              </a:rPr>
              <a:t>$15.5 billion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921F38-B660-1AD7-BF98-82EDBBAC1EF7}"/>
              </a:ext>
            </a:extLst>
          </p:cNvPr>
          <p:cNvCxnSpPr>
            <a:cxnSpLocks/>
          </p:cNvCxnSpPr>
          <p:nvPr/>
        </p:nvCxnSpPr>
        <p:spPr>
          <a:xfrm flipV="1">
            <a:off x="8923514" y="2436117"/>
            <a:ext cx="0" cy="378180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252DD782-11D6-470A-801D-80C6557D3F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D94635-5D81-4893-8C80-4AC0F508B1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A92CF-2215-478B-8190-566B2EF3E915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266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37</cp:revision>
  <dcterms:created xsi:type="dcterms:W3CDTF">2025-11-13T10:56:25Z</dcterms:created>
  <dcterms:modified xsi:type="dcterms:W3CDTF">2025-11-14T10:45:17Z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