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D91A9D-47C4-487C-F540-5DD3652B8203}" v="90" dt="2025-06-23T11:38:26.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9" d="100"/>
          <a:sy n="79" d="100"/>
        </p:scale>
        <p:origin x="547"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itha Jayadevan" userId="S::poojitha.j@sonata-software.com::cf5319fc-0ad7-4490-82c9-00b9087f3f27" providerId="AD" clId="Web-{FED91A9D-47C4-487C-F540-5DD3652B8203}"/>
    <pc:docChg chg="addSld delSld modSld">
      <pc:chgData name="Poojitha Jayadevan" userId="S::poojitha.j@sonata-software.com::cf5319fc-0ad7-4490-82c9-00b9087f3f27" providerId="AD" clId="Web-{FED91A9D-47C4-487C-F540-5DD3652B8203}" dt="2025-06-23T11:38:26.267" v="53"/>
      <pc:docMkLst>
        <pc:docMk/>
      </pc:docMkLst>
      <pc:sldChg chg="del">
        <pc:chgData name="Poojitha Jayadevan" userId="S::poojitha.j@sonata-software.com::cf5319fc-0ad7-4490-82c9-00b9087f3f27" providerId="AD" clId="Web-{FED91A9D-47C4-487C-F540-5DD3652B8203}" dt="2025-06-23T11:32:54.208" v="1"/>
        <pc:sldMkLst>
          <pc:docMk/>
          <pc:sldMk cId="109857222" sldId="256"/>
        </pc:sldMkLst>
      </pc:sldChg>
      <pc:sldChg chg="addSp delSp modSp add">
        <pc:chgData name="Poojitha Jayadevan" userId="S::poojitha.j@sonata-software.com::cf5319fc-0ad7-4490-82c9-00b9087f3f27" providerId="AD" clId="Web-{FED91A9D-47C4-487C-F540-5DD3652B8203}" dt="2025-06-23T11:38:26.267" v="53"/>
        <pc:sldMkLst>
          <pc:docMk/>
          <pc:sldMk cId="3013969633" sldId="262"/>
        </pc:sldMkLst>
        <pc:spChg chg="del">
          <ac:chgData name="Poojitha Jayadevan" userId="S::poojitha.j@sonata-software.com::cf5319fc-0ad7-4490-82c9-00b9087f3f27" providerId="AD" clId="Web-{FED91A9D-47C4-487C-F540-5DD3652B8203}" dt="2025-06-23T11:38:26.267" v="52"/>
          <ac:spMkLst>
            <pc:docMk/>
            <pc:sldMk cId="3013969633" sldId="262"/>
            <ac:spMk id="2" creationId="{C4AE0600-19D6-FBDA-B052-10DAA5910661}"/>
          </ac:spMkLst>
        </pc:spChg>
        <pc:spChg chg="add mod">
          <ac:chgData name="Poojitha Jayadevan" userId="S::poojitha.j@sonata-software.com::cf5319fc-0ad7-4490-82c9-00b9087f3f27" providerId="AD" clId="Web-{FED91A9D-47C4-487C-F540-5DD3652B8203}" dt="2025-06-23T11:37:05.170" v="36" actId="20577"/>
          <ac:spMkLst>
            <pc:docMk/>
            <pc:sldMk cId="3013969633" sldId="262"/>
            <ac:spMk id="3" creationId="{22CC7236-7F48-BE41-0B88-CD3EAEF98997}"/>
          </ac:spMkLst>
        </pc:spChg>
        <pc:spChg chg="mod">
          <ac:chgData name="Poojitha Jayadevan" userId="S::poojitha.j@sonata-software.com::cf5319fc-0ad7-4490-82c9-00b9087f3f27" providerId="AD" clId="Web-{FED91A9D-47C4-487C-F540-5DD3652B8203}" dt="2025-06-23T11:34:11.273" v="8" actId="20577"/>
          <ac:spMkLst>
            <pc:docMk/>
            <pc:sldMk cId="3013969633" sldId="262"/>
            <ac:spMk id="4" creationId="{E229E25B-83E5-F133-4B68-46932CC4844B}"/>
          </ac:spMkLst>
        </pc:spChg>
        <pc:spChg chg="del mod">
          <ac:chgData name="Poojitha Jayadevan" userId="S::poojitha.j@sonata-software.com::cf5319fc-0ad7-4490-82c9-00b9087f3f27" providerId="AD" clId="Web-{FED91A9D-47C4-487C-F540-5DD3652B8203}" dt="2025-06-23T11:37:16.280" v="39"/>
          <ac:spMkLst>
            <pc:docMk/>
            <pc:sldMk cId="3013969633" sldId="262"/>
            <ac:spMk id="12" creationId="{D4C76486-BDC7-41BA-95DB-852F9834DE31}"/>
          </ac:spMkLst>
        </pc:spChg>
        <pc:spChg chg="mod">
          <ac:chgData name="Poojitha Jayadevan" userId="S::poojitha.j@sonata-software.com::cf5319fc-0ad7-4490-82c9-00b9087f3f27" providerId="AD" clId="Web-{FED91A9D-47C4-487C-F540-5DD3652B8203}" dt="2025-06-23T11:36:11.559" v="15" actId="20577"/>
          <ac:spMkLst>
            <pc:docMk/>
            <pc:sldMk cId="3013969633" sldId="262"/>
            <ac:spMk id="64" creationId="{E78C9E7A-5509-441A-8EC6-EBFC8386C6A7}"/>
          </ac:spMkLst>
        </pc:spChg>
        <pc:spChg chg="mod">
          <ac:chgData name="Poojitha Jayadevan" userId="S::poojitha.j@sonata-software.com::cf5319fc-0ad7-4490-82c9-00b9087f3f27" providerId="AD" clId="Web-{FED91A9D-47C4-487C-F540-5DD3652B8203}" dt="2025-06-23T11:38:13.516" v="44" actId="20577"/>
          <ac:spMkLst>
            <pc:docMk/>
            <pc:sldMk cId="3013969633" sldId="262"/>
            <ac:spMk id="100" creationId="{4A023F7E-7E6C-63BA-06AA-A66A635F86CE}"/>
          </ac:spMkLst>
        </pc:spChg>
        <pc:spChg chg="mod">
          <ac:chgData name="Poojitha Jayadevan" userId="S::poojitha.j@sonata-software.com::cf5319fc-0ad7-4490-82c9-00b9087f3f27" providerId="AD" clId="Web-{FED91A9D-47C4-487C-F540-5DD3652B8203}" dt="2025-06-23T11:38:24.251" v="51" actId="20577"/>
          <ac:spMkLst>
            <pc:docMk/>
            <pc:sldMk cId="3013969633" sldId="262"/>
            <ac:spMk id="101" creationId="{9101C7D4-1DF8-F8D2-CB03-AD4DD5E79C62}"/>
          </ac:spMkLst>
        </pc:spChg>
        <pc:spChg chg="mod">
          <ac:chgData name="Poojitha Jayadevan" userId="S::poojitha.j@sonata-software.com::cf5319fc-0ad7-4490-82c9-00b9087f3f27" providerId="AD" clId="Web-{FED91A9D-47C4-487C-F540-5DD3652B8203}" dt="2025-06-23T11:38:22.298" v="48" actId="20577"/>
          <ac:spMkLst>
            <pc:docMk/>
            <pc:sldMk cId="3013969633" sldId="262"/>
            <ac:spMk id="103" creationId="{B1585D3F-CD24-8285-5B48-7566894739AE}"/>
          </ac:spMkLst>
        </pc:spChg>
        <pc:spChg chg="del">
          <ac:chgData name="Poojitha Jayadevan" userId="S::poojitha.j@sonata-software.com::cf5319fc-0ad7-4490-82c9-00b9087f3f27" providerId="AD" clId="Web-{FED91A9D-47C4-487C-F540-5DD3652B8203}" dt="2025-06-23T11:38:26.267" v="53"/>
          <ac:spMkLst>
            <pc:docMk/>
            <pc:sldMk cId="3013969633" sldId="262"/>
            <ac:spMk id="104" creationId="{37B77DFB-D7D0-B5E6-2FC1-2468DDF9629C}"/>
          </ac:spMkLst>
        </pc:spChg>
        <pc:spChg chg="mod">
          <ac:chgData name="Poojitha Jayadevan" userId="S::poojitha.j@sonata-software.com::cf5319fc-0ad7-4490-82c9-00b9087f3f27" providerId="AD" clId="Web-{FED91A9D-47C4-487C-F540-5DD3652B8203}" dt="2025-06-23T11:33:59.319" v="5" actId="1076"/>
          <ac:spMkLst>
            <pc:docMk/>
            <pc:sldMk cId="3013969633" sldId="262"/>
            <ac:spMk id="118" creationId="{5F72B420-E7AB-B156-89C1-C06DD119F52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7/2/2025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7/2/2025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9E25B-83E5-F133-4B68-46932CC4844B}"/>
              </a:ext>
            </a:extLst>
          </p:cNvPr>
          <p:cNvSpPr txBox="1"/>
          <p:nvPr/>
        </p:nvSpPr>
        <p:spPr>
          <a:xfrm>
            <a:off x="421551" y="1171006"/>
            <a:ext cx="10969538" cy="492443"/>
          </a:xfrm>
          <a:prstGeom prst="rect">
            <a:avLst/>
          </a:prstGeom>
          <a:noFill/>
        </p:spPr>
        <p:txBody>
          <a:bodyPr wrap="square" lIns="0" tIns="0" rIns="0" bIns="0" anchor="t">
            <a:spAutoFit/>
          </a:bodyPr>
          <a:lstStyle/>
          <a:p>
            <a:r>
              <a:rPr lang="en-US" sz="1600" dirty="0">
                <a:solidFill>
                  <a:sysClr val="windowText" lastClr="000000"/>
                </a:solidFill>
                <a:latin typeface="Segoe UI" panose="020B0502040204020203" pitchFamily="34" charset="0"/>
                <a:ea typeface="+mn-lt"/>
                <a:cs typeface="Segoe UI" panose="020B0502040204020203" pitchFamily="34" charset="0"/>
              </a:rPr>
              <a:t>A leading travel and tourism enterprise headquartered in Hanover, the client specializes in leisure travel services, offering a comprehensive portfolio that includes flights, hotel bookings, and vacation packages. </a:t>
            </a:r>
            <a:endParaRPr lang="en-US" dirty="0">
              <a:solidFill>
                <a:sysClr val="windowText" lastClr="000000"/>
              </a:solidFill>
              <a:latin typeface="Segoe UI" panose="020B0502040204020203" pitchFamily="34" charset="0"/>
              <a:ea typeface="+mn-lt"/>
              <a:cs typeface="Segoe UI" panose="020B0502040204020203" pitchFamily="34" charset="0"/>
            </a:endParaRPr>
          </a:p>
        </p:txBody>
      </p:sp>
      <p:sp>
        <p:nvSpPr>
          <p:cNvPr id="27" name="TextBox 26">
            <a:extLst>
              <a:ext uri="{FF2B5EF4-FFF2-40B4-BE49-F238E27FC236}">
                <a16:creationId xmlns:a16="http://schemas.microsoft.com/office/drawing/2014/main" id="{C83B5CE8-84AB-DA9F-9436-564D7355A278}"/>
              </a:ext>
            </a:extLst>
          </p:cNvPr>
          <p:cNvSpPr txBox="1"/>
          <p:nvPr/>
        </p:nvSpPr>
        <p:spPr>
          <a:xfrm>
            <a:off x="4623238" y="2746977"/>
            <a:ext cx="4373493" cy="3131627"/>
          </a:xfrm>
          <a:prstGeom prst="rect">
            <a:avLst/>
          </a:prstGeom>
          <a:noFill/>
        </p:spPr>
        <p:txBody>
          <a:bodyPr wrap="square" lIns="0" tIns="0" rIns="0" bIns="0" anchor="t">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Solutions</a:t>
            </a:r>
          </a:p>
          <a:p>
            <a:pPr>
              <a:spcAft>
                <a:spcPts val="600"/>
              </a:spcAft>
            </a:pPr>
            <a:r>
              <a:rPr lang="en-US" sz="1200" dirty="0">
                <a:latin typeface="Segoe UI" panose="020B0502040204020203" pitchFamily="34" charset="0"/>
                <a:ea typeface="+mn-lt"/>
                <a:cs typeface="Segoe UI" panose="020B0502040204020203" pitchFamily="34" charset="0"/>
              </a:rPr>
              <a:t>Implemented a generative AI-based bot that empowers support engineers to retrieve the most relevant SDs by describing their issues in natural language. This intelligent solution integrates seamlessly with existing repositories and automates search and document mapping to engineer queries. </a:t>
            </a:r>
            <a:endParaRPr lang="en-US" dirty="0">
              <a:latin typeface="Segoe UI" panose="020B0502040204020203" pitchFamily="34" charset="0"/>
              <a:cs typeface="Segoe UI" panose="020B0502040204020203" pitchFamily="34" charset="0"/>
            </a:endParaRPr>
          </a:p>
          <a:p>
            <a:pPr marL="171450" indent="-171450">
              <a:buFont typeface="Arial"/>
              <a:buChar char="•"/>
            </a:pPr>
            <a:r>
              <a:rPr lang="en-US" sz="1200" dirty="0">
                <a:latin typeface="Segoe UI" panose="020B0502040204020203" pitchFamily="34" charset="0"/>
                <a:ea typeface="+mn-lt"/>
                <a:cs typeface="Segoe UI" panose="020B0502040204020203" pitchFamily="34" charset="0"/>
              </a:rPr>
              <a:t>Users use a web interface to upload legal documents and extraction rules in English </a:t>
            </a:r>
          </a:p>
          <a:p>
            <a:pPr marL="171450" indent="-171450">
              <a:buFont typeface="Arial"/>
              <a:buChar char="•"/>
            </a:pPr>
            <a:r>
              <a:rPr lang="en-US" sz="1200" dirty="0">
                <a:latin typeface="Segoe UI" panose="020B0502040204020203" pitchFamily="34" charset="0"/>
                <a:ea typeface="+mn-lt"/>
                <a:cs typeface="Segoe UI" panose="020B0502040204020203" pitchFamily="34" charset="0"/>
              </a:rPr>
              <a:t>The uploaded legal documents are processed and indexed </a:t>
            </a:r>
            <a:endParaRPr lang="en-US" sz="1200" dirty="0">
              <a:latin typeface="Segoe UI" panose="020B0502040204020203" pitchFamily="34" charset="0"/>
              <a:cs typeface="Segoe UI" panose="020B0502040204020203" pitchFamily="34" charset="0"/>
            </a:endParaRPr>
          </a:p>
          <a:p>
            <a:pPr marL="171450" indent="-171450">
              <a:buFont typeface="Arial"/>
              <a:buChar char="•"/>
            </a:pPr>
            <a:r>
              <a:rPr lang="en-US" sz="1200" dirty="0">
                <a:latin typeface="Segoe UI" panose="020B0502040204020203" pitchFamily="34" charset="0"/>
                <a:ea typeface="+mn-lt"/>
                <a:cs typeface="Segoe UI" panose="020B0502040204020203" pitchFamily="34" charset="0"/>
              </a:rPr>
              <a:t>Backend engine finds the best matching content from the indexed documents for each element of summarization</a:t>
            </a:r>
          </a:p>
          <a:p>
            <a:pPr marL="171450" indent="-171450">
              <a:buFont typeface="Arial"/>
              <a:buChar char="•"/>
            </a:pPr>
            <a:r>
              <a:rPr lang="en-US" sz="1200" dirty="0">
                <a:latin typeface="Segoe UI" panose="020B0502040204020203" pitchFamily="34" charset="0"/>
                <a:ea typeface="+mn-lt"/>
                <a:cs typeface="Segoe UI" panose="020B0502040204020203" pitchFamily="34" charset="0"/>
              </a:rPr>
              <a:t>Backend engine creates appropriate requests for LLM with the matching content, extraction rules and element of extraction </a:t>
            </a:r>
          </a:p>
          <a:p>
            <a:pPr marL="171450" indent="-171450">
              <a:buFont typeface="Arial"/>
              <a:buChar char="•"/>
            </a:pPr>
            <a:r>
              <a:rPr lang="en-US" sz="1200" dirty="0">
                <a:latin typeface="Segoe UI" panose="020B0502040204020203" pitchFamily="34" charset="0"/>
                <a:ea typeface="+mn-lt"/>
                <a:cs typeface="Segoe UI" panose="020B0502040204020203" pitchFamily="34" charset="0"/>
              </a:rPr>
              <a:t>The generated response is provided to the user as preview </a:t>
            </a:r>
            <a:endParaRPr lang="en-US" sz="1200" dirty="0">
              <a:latin typeface="Segoe UI" panose="020B0502040204020203" pitchFamily="34" charset="0"/>
              <a:cs typeface="Segoe UI" panose="020B0502040204020203" pitchFamily="34" charset="0"/>
            </a:endParaRPr>
          </a:p>
          <a:p>
            <a:pPr marL="171450" indent="-171450">
              <a:buFont typeface="Arial"/>
              <a:buChar char="•"/>
            </a:pPr>
            <a:r>
              <a:rPr lang="en-US" sz="1200" dirty="0">
                <a:latin typeface="Segoe UI" panose="020B0502040204020203" pitchFamily="34" charset="0"/>
                <a:ea typeface="+mn-lt"/>
                <a:cs typeface="Segoe UI" panose="020B0502040204020203" pitchFamily="34" charset="0"/>
              </a:rPr>
              <a:t>User can trigger a download of the document in desired format </a:t>
            </a:r>
            <a:endParaRPr lang="en-US" sz="1200" dirty="0">
              <a:latin typeface="Segoe UI" panose="020B0502040204020203" pitchFamily="34" charset="0"/>
              <a:cs typeface="Segoe UI" panose="020B0502040204020203" pitchFamily="34" charset="0"/>
            </a:endParaRPr>
          </a:p>
        </p:txBody>
      </p:sp>
      <p:sp>
        <p:nvSpPr>
          <p:cNvPr id="9" name="TextBox 8">
            <a:extLst>
              <a:ext uri="{FF2B5EF4-FFF2-40B4-BE49-F238E27FC236}">
                <a16:creationId xmlns:a16="http://schemas.microsoft.com/office/drawing/2014/main" id="{74AA6302-8E45-C322-43C9-8DBE34DAC47E}"/>
              </a:ext>
            </a:extLst>
          </p:cNvPr>
          <p:cNvSpPr txBox="1"/>
          <p:nvPr/>
        </p:nvSpPr>
        <p:spPr>
          <a:xfrm>
            <a:off x="9387192" y="2746977"/>
            <a:ext cx="2500005" cy="27776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Results</a:t>
            </a:r>
            <a:endParaRPr lang="en-US" sz="1600" b="1" dirty="0">
              <a:latin typeface="Segoe UI" panose="020B0502040204020203" pitchFamily="34" charset="0"/>
              <a:cs typeface="Segoe UI" panose="020B0502040204020203" pitchFamily="34" charset="0"/>
            </a:endParaRPr>
          </a:p>
          <a:p>
            <a:pPr marL="171450" indent="-171450">
              <a:buClr>
                <a:schemeClr val="tx2"/>
              </a:buClr>
              <a:buFont typeface="Arial"/>
              <a:buChar char="•"/>
            </a:pPr>
            <a:r>
              <a:rPr lang="en-US" sz="1200" dirty="0">
                <a:latin typeface="Segoe UI" panose="020B0502040204020203" pitchFamily="34" charset="0"/>
                <a:ea typeface="+mn-lt"/>
                <a:cs typeface="Segoe UI" panose="020B0502040204020203" pitchFamily="34" charset="0"/>
              </a:rPr>
              <a:t>20% faster access to resolution documents</a:t>
            </a:r>
          </a:p>
          <a:p>
            <a:pPr marL="171450" indent="-171450">
              <a:buClr>
                <a:schemeClr val="tx2"/>
              </a:buClr>
              <a:buFont typeface="Arial"/>
              <a:buChar char="•"/>
            </a:pPr>
            <a:r>
              <a:rPr lang="en-US" sz="1200" dirty="0">
                <a:latin typeface="Segoe UI" panose="020B0502040204020203" pitchFamily="34" charset="0"/>
                <a:ea typeface="+mn-lt"/>
                <a:cs typeface="Segoe UI" panose="020B0502040204020203" pitchFamily="34" charset="0"/>
              </a:rPr>
              <a:t>15% time and effort saved for engineers </a:t>
            </a:r>
          </a:p>
          <a:p>
            <a:pPr marL="171450" indent="-171450">
              <a:buClr>
                <a:schemeClr val="tx2"/>
              </a:buClr>
              <a:buFont typeface="Arial"/>
              <a:buChar char="•"/>
            </a:pPr>
            <a:r>
              <a:rPr lang="en-US" sz="1200" dirty="0">
                <a:latin typeface="Segoe UI" panose="020B0502040204020203" pitchFamily="34" charset="0"/>
                <a:ea typeface="+mn-lt"/>
                <a:cs typeface="Segoe UI" panose="020B0502040204020203" pitchFamily="34" charset="0"/>
              </a:rPr>
              <a:t>Streamlined support engineer workflows and improved operational efficiency </a:t>
            </a:r>
          </a:p>
          <a:p>
            <a:pPr marL="171450" indent="-171450">
              <a:buClr>
                <a:schemeClr val="tx2"/>
              </a:buClr>
              <a:buFont typeface="Arial"/>
              <a:buChar char="•"/>
            </a:pPr>
            <a:r>
              <a:rPr lang="en-US" sz="1200" dirty="0">
                <a:latin typeface="Segoe UI" panose="020B0502040204020203" pitchFamily="34" charset="0"/>
                <a:ea typeface="+mn-lt"/>
                <a:cs typeface="Segoe UI" panose="020B0502040204020203" pitchFamily="34" charset="0"/>
              </a:rPr>
              <a:t>Enhanced customer experience through reduced wait time </a:t>
            </a:r>
          </a:p>
          <a:p>
            <a:pPr marL="171450" indent="-171450">
              <a:buClr>
                <a:schemeClr val="tx2"/>
              </a:buClr>
              <a:buFont typeface="Arial"/>
              <a:buChar char="•"/>
            </a:pPr>
            <a:r>
              <a:rPr lang="en-US" sz="1200" dirty="0">
                <a:latin typeface="Segoe UI" panose="020B0502040204020203" pitchFamily="34" charset="0"/>
                <a:ea typeface="+mn-lt"/>
                <a:cs typeface="Segoe UI" panose="020B0502040204020203" pitchFamily="34" charset="0"/>
              </a:rPr>
              <a:t>Streamlined access to relevant knowledge assets </a:t>
            </a:r>
          </a:p>
          <a:p>
            <a:pPr marL="171450" indent="-171450">
              <a:buClr>
                <a:schemeClr val="tx2"/>
              </a:buClr>
              <a:buFont typeface="Arial"/>
              <a:buChar char="•"/>
            </a:pPr>
            <a:r>
              <a:rPr lang="en-US" sz="1200" dirty="0">
                <a:latin typeface="Segoe UI" panose="020B0502040204020203" pitchFamily="34" charset="0"/>
                <a:ea typeface="+mn-lt"/>
                <a:cs typeface="Segoe UI" panose="020B0502040204020203" pitchFamily="34" charset="0"/>
              </a:rPr>
              <a:t>Reduction manual effort in documentation management </a:t>
            </a:r>
          </a:p>
        </p:txBody>
      </p:sp>
      <p:sp>
        <p:nvSpPr>
          <p:cNvPr id="59" name="TextBox 58">
            <a:extLst>
              <a:ext uri="{FF2B5EF4-FFF2-40B4-BE49-F238E27FC236}">
                <a16:creationId xmlns:a16="http://schemas.microsoft.com/office/drawing/2014/main" id="{CFAC1CCD-F2AC-4C70-8527-74711EB02D2C}"/>
              </a:ext>
            </a:extLst>
          </p:cNvPr>
          <p:cNvSpPr txBox="1"/>
          <p:nvPr/>
        </p:nvSpPr>
        <p:spPr>
          <a:xfrm>
            <a:off x="390595" y="1816514"/>
            <a:ext cx="1003147" cy="443198"/>
          </a:xfrm>
          <a:prstGeom prst="rect">
            <a:avLst/>
          </a:prstGeom>
          <a:noFill/>
        </p:spPr>
        <p:txBody>
          <a:bodyPr wrap="square" lIns="0" tIns="0" rIns="0" bIns="0">
            <a:spAutoFit/>
          </a:bodyPr>
          <a:lstStyle/>
          <a:p>
            <a:pPr>
              <a:lnSpc>
                <a:spcPct val="90000"/>
              </a:lnSpc>
            </a:pPr>
            <a:r>
              <a:rPr lang="en-IN" sz="1600" b="1">
                <a:latin typeface="Segoe UI" panose="020B0502040204020203" pitchFamily="34" charset="0"/>
                <a:cs typeface="Segoe UI" panose="020B0502040204020203" pitchFamily="34" charset="0"/>
              </a:rPr>
              <a:t>Client</a:t>
            </a:r>
          </a:p>
          <a:p>
            <a:pPr>
              <a:lnSpc>
                <a:spcPct val="90000"/>
              </a:lnSpc>
            </a:pPr>
            <a:r>
              <a:rPr lang="en-IN" sz="1600" b="1">
                <a:latin typeface="Segoe UI" panose="020B0502040204020203" pitchFamily="34" charset="0"/>
                <a:cs typeface="Segoe UI" panose="020B0502040204020203" pitchFamily="34" charset="0"/>
              </a:rPr>
              <a:t>Overview</a:t>
            </a:r>
          </a:p>
        </p:txBody>
      </p:sp>
      <p:sp>
        <p:nvSpPr>
          <p:cNvPr id="63" name="TextBox 62">
            <a:extLst>
              <a:ext uri="{FF2B5EF4-FFF2-40B4-BE49-F238E27FC236}">
                <a16:creationId xmlns:a16="http://schemas.microsoft.com/office/drawing/2014/main" id="{54B62B7C-3B24-4966-8B7F-798504EA348F}"/>
              </a:ext>
            </a:extLst>
          </p:cNvPr>
          <p:cNvSpPr txBox="1"/>
          <p:nvPr/>
        </p:nvSpPr>
        <p:spPr>
          <a:xfrm>
            <a:off x="1595624" y="1853447"/>
            <a:ext cx="635204" cy="369332"/>
          </a:xfrm>
          <a:prstGeom prst="rect">
            <a:avLst/>
          </a:prstGeom>
          <a:noFill/>
        </p:spPr>
        <p:txBody>
          <a:bodyPr wrap="square" lIns="0" tIns="0" rIns="0" bIns="0" anchor="t">
            <a:spAutoFit/>
          </a:bodyPr>
          <a:lstStyle/>
          <a:p>
            <a:r>
              <a:rPr lang="en-IN" sz="1200" dirty="0">
                <a:latin typeface="Segoe UI" panose="020B0502040204020203" pitchFamily="34" charset="0"/>
                <a:cs typeface="Segoe UI" panose="020B0502040204020203" pitchFamily="34" charset="0"/>
              </a:rPr>
              <a:t>Industry</a:t>
            </a:r>
          </a:p>
          <a:p>
            <a:r>
              <a:rPr lang="en-IN" sz="1200" b="1" dirty="0">
                <a:latin typeface="Segoe UI" panose="020B0502040204020203" pitchFamily="34" charset="0"/>
                <a:cs typeface="Segoe UI" panose="020B0502040204020203" pitchFamily="34" charset="0"/>
              </a:rPr>
              <a:t>TMT</a:t>
            </a:r>
          </a:p>
        </p:txBody>
      </p:sp>
      <p:sp>
        <p:nvSpPr>
          <p:cNvPr id="64" name="TextBox 63">
            <a:extLst>
              <a:ext uri="{FF2B5EF4-FFF2-40B4-BE49-F238E27FC236}">
                <a16:creationId xmlns:a16="http://schemas.microsoft.com/office/drawing/2014/main" id="{E78C9E7A-5509-441A-8EC6-EBFC8386C6A7}"/>
              </a:ext>
            </a:extLst>
          </p:cNvPr>
          <p:cNvSpPr txBox="1"/>
          <p:nvPr/>
        </p:nvSpPr>
        <p:spPr>
          <a:xfrm>
            <a:off x="2536375" y="1853447"/>
            <a:ext cx="1117221" cy="369332"/>
          </a:xfrm>
          <a:prstGeom prst="rect">
            <a:avLst/>
          </a:prstGeom>
          <a:noFill/>
        </p:spPr>
        <p:txBody>
          <a:bodyPr wrap="square" lIns="0" tIns="0" rIns="0" bIns="0" anchor="t">
            <a:spAutoFit/>
          </a:bodyPr>
          <a:lstStyle/>
          <a:p>
            <a:r>
              <a:rPr lang="en-IN" sz="1200" dirty="0">
                <a:latin typeface="Segoe UI" panose="020B0502040204020203" pitchFamily="34" charset="0"/>
                <a:cs typeface="Segoe UI" panose="020B0502040204020203" pitchFamily="34" charset="0"/>
              </a:rPr>
              <a:t>Revenue</a:t>
            </a:r>
          </a:p>
          <a:p>
            <a:r>
              <a:rPr lang="en-IN" sz="1200" b="1" dirty="0">
                <a:latin typeface="Segoe UI" panose="020B0502040204020203" pitchFamily="34" charset="0"/>
                <a:ea typeface="+mn-lt"/>
                <a:cs typeface="Segoe UI" panose="020B0502040204020203" pitchFamily="34" charset="0"/>
              </a:rPr>
              <a:t>€23.167 B</a:t>
            </a:r>
            <a:endParaRPr lang="en-US" b="1" dirty="0">
              <a:latin typeface="Segoe UI" panose="020B0502040204020203" pitchFamily="34" charset="0"/>
              <a:cs typeface="Segoe UI" panose="020B0502040204020203" pitchFamily="34" charset="0"/>
            </a:endParaRPr>
          </a:p>
        </p:txBody>
      </p:sp>
      <p:cxnSp>
        <p:nvCxnSpPr>
          <p:cNvPr id="18" name="Straight Connector 17">
            <a:extLst>
              <a:ext uri="{FF2B5EF4-FFF2-40B4-BE49-F238E27FC236}">
                <a16:creationId xmlns:a16="http://schemas.microsoft.com/office/drawing/2014/main" id="{627CB218-C496-374F-C222-593DC0A956DC}"/>
              </a:ext>
            </a:extLst>
          </p:cNvPr>
          <p:cNvCxnSpPr>
            <a:cxnSpLocks/>
          </p:cNvCxnSpPr>
          <p:nvPr/>
        </p:nvCxnSpPr>
        <p:spPr>
          <a:xfrm>
            <a:off x="2383602" y="1816514"/>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
        <p:nvSpPr>
          <p:cNvPr id="118" name="TextBox 117">
            <a:extLst>
              <a:ext uri="{FF2B5EF4-FFF2-40B4-BE49-F238E27FC236}">
                <a16:creationId xmlns:a16="http://schemas.microsoft.com/office/drawing/2014/main" id="{5F72B420-E7AB-B156-89C1-C06DD119F52B}"/>
              </a:ext>
            </a:extLst>
          </p:cNvPr>
          <p:cNvSpPr txBox="1"/>
          <p:nvPr/>
        </p:nvSpPr>
        <p:spPr>
          <a:xfrm>
            <a:off x="291371" y="260156"/>
            <a:ext cx="10846799" cy="830997"/>
          </a:xfrm>
          <a:prstGeom prst="rect">
            <a:avLst/>
          </a:prstGeom>
          <a:noFill/>
        </p:spPr>
        <p:txBody>
          <a:bodyPr wrap="square" lIns="91440" tIns="45720" rIns="91440" bIns="45720" anchor="t">
            <a:spAutoFit/>
          </a:bodyPr>
          <a:lstStyle/>
          <a:p>
            <a:r>
              <a:rPr lang="en-IN" sz="4800" b="1" dirty="0">
                <a:solidFill>
                  <a:srgbClr val="000000"/>
                </a:solidFill>
                <a:latin typeface="Segoe UI" panose="020B0502040204020203" pitchFamily="34" charset="0"/>
                <a:ea typeface="+mn-lt"/>
                <a:cs typeface="Segoe UI" panose="020B0502040204020203" pitchFamily="34" charset="0"/>
              </a:rPr>
              <a:t>Guided by gen AI </a:t>
            </a:r>
            <a:endParaRPr lang="en-US" b="1" dirty="0">
              <a:latin typeface="Segoe UI" panose="020B0502040204020203" pitchFamily="34" charset="0"/>
              <a:cs typeface="Segoe UI" panose="020B0502040204020203" pitchFamily="34" charset="0"/>
            </a:endParaRPr>
          </a:p>
        </p:txBody>
      </p:sp>
      <p:cxnSp>
        <p:nvCxnSpPr>
          <p:cNvPr id="120" name="Straight Connector 119">
            <a:extLst>
              <a:ext uri="{FF2B5EF4-FFF2-40B4-BE49-F238E27FC236}">
                <a16:creationId xmlns:a16="http://schemas.microsoft.com/office/drawing/2014/main" id="{4CF4E5AC-B001-730F-634A-93A83F4E1AEC}"/>
              </a:ext>
            </a:extLst>
          </p:cNvPr>
          <p:cNvCxnSpPr>
            <a:cxnSpLocks/>
          </p:cNvCxnSpPr>
          <p:nvPr/>
        </p:nvCxnSpPr>
        <p:spPr>
          <a:xfrm>
            <a:off x="291371" y="2479933"/>
            <a:ext cx="11391548" cy="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21" name="Straight Connector 120">
            <a:extLst>
              <a:ext uri="{FF2B5EF4-FFF2-40B4-BE49-F238E27FC236}">
                <a16:creationId xmlns:a16="http://schemas.microsoft.com/office/drawing/2014/main" id="{63C2C966-49F2-A8AA-2ECD-2D3DF58E8A92}"/>
              </a:ext>
            </a:extLst>
          </p:cNvPr>
          <p:cNvCxnSpPr>
            <a:cxnSpLocks/>
          </p:cNvCxnSpPr>
          <p:nvPr/>
        </p:nvCxnSpPr>
        <p:spPr>
          <a:xfrm flipV="1">
            <a:off x="9191962" y="2817919"/>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93B566BE-2D84-C658-2204-0D96E33339F0}"/>
              </a:ext>
            </a:extLst>
          </p:cNvPr>
          <p:cNvCxnSpPr>
            <a:cxnSpLocks/>
          </p:cNvCxnSpPr>
          <p:nvPr/>
        </p:nvCxnSpPr>
        <p:spPr>
          <a:xfrm>
            <a:off x="3452272" y="1816514"/>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CCCB4D0-1564-8467-1935-0C1071718870}"/>
              </a:ext>
            </a:extLst>
          </p:cNvPr>
          <p:cNvCxnSpPr>
            <a:cxnSpLocks/>
          </p:cNvCxnSpPr>
          <p:nvPr/>
        </p:nvCxnSpPr>
        <p:spPr>
          <a:xfrm flipV="1">
            <a:off x="4428007" y="2817919"/>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595C75-EBB1-6130-D6A6-715B64687B19}"/>
              </a:ext>
            </a:extLst>
          </p:cNvPr>
          <p:cNvSpPr txBox="1"/>
          <p:nvPr/>
        </p:nvSpPr>
        <p:spPr>
          <a:xfrm>
            <a:off x="390595" y="2746977"/>
            <a:ext cx="2118995" cy="266483"/>
          </a:xfrm>
          <a:prstGeom prst="rect">
            <a:avLst/>
          </a:prstGeom>
          <a:noFill/>
        </p:spPr>
        <p:txBody>
          <a:bodyPr wrap="square" lIns="0" tIns="0" rIns="0" bIns="0">
            <a:spAutoFit/>
          </a:bodyPr>
          <a:lstStyle/>
          <a:p>
            <a:pPr>
              <a:lnSpc>
                <a:spcPct val="115000"/>
              </a:lnSpc>
            </a:pPr>
            <a:r>
              <a:rPr lang="en-IN" sz="1600" b="1" dirty="0">
                <a:latin typeface="Segoe UI" panose="020B0502040204020203" pitchFamily="34" charset="0"/>
                <a:cs typeface="Segoe UI" panose="020B0502040204020203" pitchFamily="34" charset="0"/>
              </a:rPr>
              <a:t>The Pressure Points</a:t>
            </a:r>
          </a:p>
        </p:txBody>
      </p:sp>
      <p:sp>
        <p:nvSpPr>
          <p:cNvPr id="185" name="Oval 184">
            <a:extLst>
              <a:ext uri="{FF2B5EF4-FFF2-40B4-BE49-F238E27FC236}">
                <a16:creationId xmlns:a16="http://schemas.microsoft.com/office/drawing/2014/main" id="{410E212E-4EBB-9FFD-CB9E-8927D55208A2}"/>
              </a:ext>
            </a:extLst>
          </p:cNvPr>
          <p:cNvSpPr/>
          <p:nvPr/>
        </p:nvSpPr>
        <p:spPr>
          <a:xfrm>
            <a:off x="2383602" y="3093313"/>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a:solidFill>
                  <a:schemeClr val="tx1"/>
                </a:solidFill>
                <a:latin typeface="Segoe UI" panose="020B0502040204020203" pitchFamily="34" charset="0"/>
                <a:cs typeface="Segoe UI" panose="020B0502040204020203" pitchFamily="34" charset="0"/>
              </a:rPr>
              <a:t>2</a:t>
            </a:r>
            <a:endParaRPr lang="en-US">
              <a:solidFill>
                <a:schemeClr val="tx1"/>
              </a:solidFill>
              <a:latin typeface="Segoe UI" panose="020B0502040204020203" pitchFamily="34" charset="0"/>
              <a:cs typeface="Segoe UI" panose="020B0502040204020203" pitchFamily="34" charset="0"/>
            </a:endParaRPr>
          </a:p>
        </p:txBody>
      </p:sp>
      <p:sp>
        <p:nvSpPr>
          <p:cNvPr id="100" name="TextBox 99">
            <a:extLst>
              <a:ext uri="{FF2B5EF4-FFF2-40B4-BE49-F238E27FC236}">
                <a16:creationId xmlns:a16="http://schemas.microsoft.com/office/drawing/2014/main" id="{4A023F7E-7E6C-63BA-06AA-A66A635F86CE}"/>
              </a:ext>
            </a:extLst>
          </p:cNvPr>
          <p:cNvSpPr txBox="1"/>
          <p:nvPr/>
        </p:nvSpPr>
        <p:spPr>
          <a:xfrm>
            <a:off x="387817" y="3592861"/>
            <a:ext cx="1843011" cy="553998"/>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10–12 minutes average handling time per customer inquiry </a:t>
            </a:r>
            <a:endParaRPr lang="en-US" dirty="0">
              <a:latin typeface="Segoe UI" panose="020B0502040204020203" pitchFamily="34" charset="0"/>
              <a:cs typeface="Segoe UI" panose="020B0502040204020203" pitchFamily="34" charset="0"/>
            </a:endParaRPr>
          </a:p>
        </p:txBody>
      </p:sp>
      <p:sp>
        <p:nvSpPr>
          <p:cNvPr id="103" name="TextBox 102">
            <a:extLst>
              <a:ext uri="{FF2B5EF4-FFF2-40B4-BE49-F238E27FC236}">
                <a16:creationId xmlns:a16="http://schemas.microsoft.com/office/drawing/2014/main" id="{B1585D3F-CD24-8285-5B48-7566894739AE}"/>
              </a:ext>
            </a:extLst>
          </p:cNvPr>
          <p:cNvSpPr txBox="1"/>
          <p:nvPr/>
        </p:nvSpPr>
        <p:spPr>
          <a:xfrm>
            <a:off x="2383601" y="3592861"/>
            <a:ext cx="1843009" cy="553998"/>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25–30% of inquiries require brand- or market-specific responses </a:t>
            </a:r>
            <a:endParaRPr lang="en-US" dirty="0">
              <a:latin typeface="Segoe UI" panose="020B0502040204020203" pitchFamily="34" charset="0"/>
              <a:ea typeface="+mn-lt"/>
              <a:cs typeface="Segoe UI" panose="020B0502040204020203" pitchFamily="34" charset="0"/>
            </a:endParaRPr>
          </a:p>
        </p:txBody>
      </p:sp>
      <p:sp>
        <p:nvSpPr>
          <p:cNvPr id="101" name="TextBox 100">
            <a:extLst>
              <a:ext uri="{FF2B5EF4-FFF2-40B4-BE49-F238E27FC236}">
                <a16:creationId xmlns:a16="http://schemas.microsoft.com/office/drawing/2014/main" id="{9101C7D4-1DF8-F8D2-CB03-AD4DD5E79C62}"/>
              </a:ext>
            </a:extLst>
          </p:cNvPr>
          <p:cNvSpPr txBox="1"/>
          <p:nvPr/>
        </p:nvSpPr>
        <p:spPr>
          <a:xfrm>
            <a:off x="390595" y="4907266"/>
            <a:ext cx="3344826" cy="553998"/>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Delayed issue resolution due to ineffaceability to scale operations during 2X seasonal surge in query volumes </a:t>
            </a:r>
            <a:r>
              <a:rPr lang="en-US" sz="1200" dirty="0" err="1">
                <a:latin typeface="Segoe UI" panose="020B0502040204020203" pitchFamily="34" charset="0"/>
                <a:ea typeface="+mn-lt"/>
                <a:cs typeface="Segoe UI" panose="020B0502040204020203" pitchFamily="34" charset="0"/>
              </a:rPr>
              <a:t>nt</a:t>
            </a:r>
            <a:r>
              <a:rPr lang="en-US" sz="1200" dirty="0">
                <a:latin typeface="Segoe UI" panose="020B0502040204020203" pitchFamily="34" charset="0"/>
                <a:ea typeface="+mn-lt"/>
                <a:cs typeface="Segoe UI" panose="020B0502040204020203" pitchFamily="34" charset="0"/>
              </a:rPr>
              <a:t> document retrieval </a:t>
            </a:r>
            <a:endParaRPr lang="en-US" dirty="0">
              <a:latin typeface="Segoe UI" panose="020B0502040204020203" pitchFamily="34" charset="0"/>
              <a:cs typeface="Segoe UI" panose="020B0502040204020203" pitchFamily="34" charset="0"/>
            </a:endParaRPr>
          </a:p>
        </p:txBody>
      </p:sp>
      <p:sp>
        <p:nvSpPr>
          <p:cNvPr id="188" name="Oval 187">
            <a:extLst>
              <a:ext uri="{FF2B5EF4-FFF2-40B4-BE49-F238E27FC236}">
                <a16:creationId xmlns:a16="http://schemas.microsoft.com/office/drawing/2014/main" id="{85BC572A-C1F6-681C-A59D-7FC886BA8173}"/>
              </a:ext>
            </a:extLst>
          </p:cNvPr>
          <p:cNvSpPr/>
          <p:nvPr/>
        </p:nvSpPr>
        <p:spPr>
          <a:xfrm>
            <a:off x="390595" y="4422055"/>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a:solidFill>
                  <a:schemeClr val="tx1"/>
                </a:solidFill>
                <a:latin typeface="Segoe UI" panose="020B0502040204020203" pitchFamily="34" charset="0"/>
                <a:cs typeface="Segoe UI" panose="020B0502040204020203" pitchFamily="34" charset="0"/>
              </a:rPr>
              <a:t>3</a:t>
            </a:r>
          </a:p>
        </p:txBody>
      </p:sp>
      <p:sp>
        <p:nvSpPr>
          <p:cNvPr id="189" name="Oval 188">
            <a:extLst>
              <a:ext uri="{FF2B5EF4-FFF2-40B4-BE49-F238E27FC236}">
                <a16:creationId xmlns:a16="http://schemas.microsoft.com/office/drawing/2014/main" id="{A5E4AA9F-80F9-D831-45AC-7791F8DABFEF}"/>
              </a:ext>
            </a:extLst>
          </p:cNvPr>
          <p:cNvSpPr/>
          <p:nvPr/>
        </p:nvSpPr>
        <p:spPr>
          <a:xfrm>
            <a:off x="390595" y="3093313"/>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a:solidFill>
                  <a:schemeClr val="tx1"/>
                </a:solidFill>
                <a:latin typeface="Segoe UI" panose="020B0502040204020203" pitchFamily="34" charset="0"/>
                <a:cs typeface="Segoe UI" panose="020B0502040204020203" pitchFamily="34" charset="0"/>
              </a:rPr>
              <a:t>1</a:t>
            </a:r>
          </a:p>
        </p:txBody>
      </p:sp>
      <p:sp>
        <p:nvSpPr>
          <p:cNvPr id="3" name="TextBox 2">
            <a:extLst>
              <a:ext uri="{FF2B5EF4-FFF2-40B4-BE49-F238E27FC236}">
                <a16:creationId xmlns:a16="http://schemas.microsoft.com/office/drawing/2014/main" id="{22CC7236-7F48-BE41-0B88-CD3EAEF98997}"/>
              </a:ext>
            </a:extLst>
          </p:cNvPr>
          <p:cNvSpPr txBox="1"/>
          <p:nvPr/>
        </p:nvSpPr>
        <p:spPr>
          <a:xfrm>
            <a:off x="3653596" y="1847862"/>
            <a:ext cx="920602" cy="369332"/>
          </a:xfrm>
          <a:prstGeom prst="rect">
            <a:avLst/>
          </a:prstGeom>
          <a:noFill/>
        </p:spPr>
        <p:txBody>
          <a:bodyPr wrap="square" lIns="0" tIns="0" rIns="0" bIns="0" anchor="t">
            <a:spAutoFit/>
          </a:bodyPr>
          <a:lstStyle/>
          <a:p>
            <a:r>
              <a:rPr lang="en-IN" sz="1200" dirty="0">
                <a:latin typeface="Segoe UI" panose="020B0502040204020203" pitchFamily="34" charset="0"/>
                <a:cs typeface="Segoe UI" panose="020B0502040204020203" pitchFamily="34" charset="0"/>
              </a:rPr>
              <a:t>Headquarter</a:t>
            </a:r>
          </a:p>
          <a:p>
            <a:r>
              <a:rPr lang="en-IN" sz="1200" b="1" dirty="0">
                <a:latin typeface="Segoe UI" panose="020B0502040204020203" pitchFamily="34" charset="0"/>
                <a:cs typeface="Segoe UI" panose="020B0502040204020203" pitchFamily="34" charset="0"/>
              </a:rPr>
              <a:t>Hanover</a:t>
            </a:r>
            <a:r>
              <a:rPr lang="en-IN" sz="1200" dirty="0">
                <a:latin typeface="Segoe UI" panose="020B0502040204020203" pitchFamily="34" charset="0"/>
                <a:ea typeface="+mn-lt"/>
                <a:cs typeface="Segoe UI" panose="020B0502040204020203" pitchFamily="34" charset="0"/>
              </a:rPr>
              <a:t> </a:t>
            </a:r>
            <a:endParaRPr lang="en-IN"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13969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efdac34-9db6-427b-8ab8-479c40b5e3c8">
      <Terms xmlns="http://schemas.microsoft.com/office/infopath/2007/PartnerControls"/>
    </lcf76f155ced4ddcb4097134ff3c332f>
    <TaxCatchAll xmlns="b208fce4-3e29-477c-a989-e36b5cecf3b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E1FBA3BF4E77A41AF443D635403B8B2" ma:contentTypeVersion="15" ma:contentTypeDescription="Create a new document." ma:contentTypeScope="" ma:versionID="41a8d25fc42bf2a24f3d13bae9652c08">
  <xsd:schema xmlns:xsd="http://www.w3.org/2001/XMLSchema" xmlns:xs="http://www.w3.org/2001/XMLSchema" xmlns:p="http://schemas.microsoft.com/office/2006/metadata/properties" xmlns:ns2="0efdac34-9db6-427b-8ab8-479c40b5e3c8" xmlns:ns3="b208fce4-3e29-477c-a989-e36b5cecf3bb" targetNamespace="http://schemas.microsoft.com/office/2006/metadata/properties" ma:root="true" ma:fieldsID="3b793fa45ac2d12e2420044b715fa9fb" ns2:_="" ns3:_="">
    <xsd:import namespace="0efdac34-9db6-427b-8ab8-479c40b5e3c8"/>
    <xsd:import namespace="b208fce4-3e29-477c-a989-e36b5cecf3b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BillingMetadata"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fdac34-9db6-427b-8ab8-479c40b5e3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f0ce735-7fc1-4351-94dd-0d081112932c"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208fce4-3e29-477c-a989-e36b5cecf3b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e927106b-4ea5-4f83-8e20-b202c06a3b3c}" ma:internalName="TaxCatchAll" ma:showField="CatchAllData" ma:web="b208fce4-3e29-477c-a989-e36b5cecf3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69EA71-9D88-4782-9676-5A6F98BDFEDF}">
  <ds:schemaRefs>
    <ds:schemaRef ds:uri="http://schemas.microsoft.com/office/2006/metadata/properties"/>
    <ds:schemaRef ds:uri="http://schemas.microsoft.com/office/infopath/2007/PartnerControls"/>
    <ds:schemaRef ds:uri="0efdac34-9db6-427b-8ab8-479c40b5e3c8"/>
    <ds:schemaRef ds:uri="b208fce4-3e29-477c-a989-e36b5cecf3bb"/>
  </ds:schemaRefs>
</ds:datastoreItem>
</file>

<file path=customXml/itemProps2.xml><?xml version="1.0" encoding="utf-8"?>
<ds:datastoreItem xmlns:ds="http://schemas.openxmlformats.org/officeDocument/2006/customXml" ds:itemID="{5CA09EBB-5449-43FB-AFBB-EF883E32395D}">
  <ds:schemaRefs>
    <ds:schemaRef ds:uri="http://schemas.microsoft.com/sharepoint/v3/contenttype/forms"/>
  </ds:schemaRefs>
</ds:datastoreItem>
</file>

<file path=customXml/itemProps3.xml><?xml version="1.0" encoding="utf-8"?>
<ds:datastoreItem xmlns:ds="http://schemas.openxmlformats.org/officeDocument/2006/customXml" ds:itemID="{48DC182A-B281-4469-A601-C96E588164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fdac34-9db6-427b-8ab8-479c40b5e3c8"/>
    <ds:schemaRef ds:uri="b208fce4-3e29-477c-a989-e36b5cecf3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251</Words>
  <Application>Microsoft Office PowerPoint</Application>
  <PresentationFormat>Widescreen</PresentationFormat>
  <Paragraphs>32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Anirudha R</cp:lastModifiedBy>
  <cp:revision>24</cp:revision>
  <dcterms:created xsi:type="dcterms:W3CDTF">2025-06-23T11:32:31Z</dcterms:created>
  <dcterms:modified xsi:type="dcterms:W3CDTF">2025-07-02T13:31:33Z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0x010100FE1FBA3BF4E77A41AF443D635403B8B2</vt:lpwstr>
  </property>
  <property fmtid="{D5CDD505-2E9C-101B-9397-08002B2CF9AE}" pid="3" name="MediaServiceImageTags">
    <vt:lpwstr/>
  </property>
</Properties>
</file>