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542795-00AB-F540-B231-CEF848B6B148}" v="4" dt="2026-06-19T05:19:03.769"/>
    <p1510:client id="{B4602324-3841-938B-85CA-FA91CEF92337}" v="234" dt="2026-06-18T12:06:32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50" autoAdjust="0"/>
    <p:restoredTop sz="96886"/>
  </p:normalViewPr>
  <p:slideViewPr>
    <p:cSldViewPr snapToGrid="0">
      <p:cViewPr varScale="1">
        <p:scale>
          <a:sx n="144" d="100"/>
          <a:sy n="144" d="100"/>
        </p:scale>
        <p:origin x="21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4602324-3841-938B-85CA-FA91CEF92337}"/>
    <pc:docChg chg="addSld delSld modSld">
      <pc:chgData name="Poojitha Jayadevan" userId="S::poojitha.j@sonata-software.com::cf5319fc-0ad7-4490-82c9-00b9087f3f27" providerId="AD" clId="Web-{B4602324-3841-938B-85CA-FA91CEF92337}" dt="2026-06-18T12:06:30.503" v="167" actId="20577"/>
      <pc:docMkLst>
        <pc:docMk/>
      </pc:docMkLst>
      <pc:sldChg chg="del">
        <pc:chgData name="Poojitha Jayadevan" userId="S::poojitha.j@sonata-software.com::cf5319fc-0ad7-4490-82c9-00b9087f3f27" providerId="AD" clId="Web-{B4602324-3841-938B-85CA-FA91CEF92337}" dt="2026-06-18T12:02:07.526" v="1"/>
        <pc:sldMkLst>
          <pc:docMk/>
          <pc:sldMk cId="109857222" sldId="256"/>
        </pc:sldMkLst>
      </pc:sldChg>
      <pc:sldChg chg="addSp modSp add">
        <pc:chgData name="Poojitha Jayadevan" userId="S::poojitha.j@sonata-software.com::cf5319fc-0ad7-4490-82c9-00b9087f3f27" providerId="AD" clId="Web-{B4602324-3841-938B-85CA-FA91CEF92337}" dt="2026-06-18T12:06:30.503" v="167" actId="20577"/>
        <pc:sldMkLst>
          <pc:docMk/>
          <pc:sldMk cId="800450807" sldId="257"/>
        </pc:sldMkLst>
        <pc:spChg chg="add mod">
          <ac:chgData name="Poojitha Jayadevan" userId="S::poojitha.j@sonata-software.com::cf5319fc-0ad7-4490-82c9-00b9087f3f27" providerId="AD" clId="Web-{B4602324-3841-938B-85CA-FA91CEF92337}" dt="2026-06-18T12:06:20.425" v="163" actId="1076"/>
          <ac:spMkLst>
            <pc:docMk/>
            <pc:sldMk cId="800450807" sldId="257"/>
            <ac:spMk id="2" creationId="{3161BB31-5BBC-EC79-7DF2-DB61C08D2EC9}"/>
          </ac:spMkLst>
        </pc:spChg>
        <pc:spChg chg="add mod">
          <ac:chgData name="Poojitha Jayadevan" userId="S::poojitha.j@sonata-software.com::cf5319fc-0ad7-4490-82c9-00b9087f3f27" providerId="AD" clId="Web-{B4602324-3841-938B-85CA-FA91CEF92337}" dt="2026-06-18T12:06:20.456" v="164" actId="1076"/>
          <ac:spMkLst>
            <pc:docMk/>
            <pc:sldMk cId="800450807" sldId="257"/>
            <ac:spMk id="3" creationId="{A3DC6D37-01E4-2730-1985-F0F765C459DA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19.909" v="147" actId="1076"/>
          <ac:spMkLst>
            <pc:docMk/>
            <pc:sldMk cId="800450807" sldId="257"/>
            <ac:spMk id="4" creationId="{5BCE93CB-0EE1-DB7C-8E7E-728776950039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19.956" v="148" actId="1076"/>
          <ac:spMkLst>
            <pc:docMk/>
            <pc:sldMk cId="800450807" sldId="257"/>
            <ac:spMk id="5" creationId="{AC5B5E48-238D-B2C0-4A17-F9CF166198E4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30.503" v="167" actId="20577"/>
          <ac:spMkLst>
            <pc:docMk/>
            <pc:sldMk cId="800450807" sldId="257"/>
            <ac:spMk id="6" creationId="{8991A4AA-C42F-A953-C181-05F869AB9069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034" v="150" actId="1076"/>
          <ac:spMkLst>
            <pc:docMk/>
            <pc:sldMk cId="800450807" sldId="257"/>
            <ac:spMk id="14" creationId="{1FB4AD1C-437E-50F4-F629-8D6E6B56A5B3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144" v="154" actId="1076"/>
          <ac:spMkLst>
            <pc:docMk/>
            <pc:sldMk cId="800450807" sldId="257"/>
            <ac:spMk id="19" creationId="{AA631BFB-2B73-5F95-8BA0-C2B80F677625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175" v="155" actId="1076"/>
          <ac:spMkLst>
            <pc:docMk/>
            <pc:sldMk cId="800450807" sldId="257"/>
            <ac:spMk id="20" creationId="{73E4E9A8-0416-CC4D-99CB-CCE8EF49E835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206" v="156" actId="1076"/>
          <ac:spMkLst>
            <pc:docMk/>
            <pc:sldMk cId="800450807" sldId="257"/>
            <ac:spMk id="21" creationId="{2ED8E9D1-A4D0-B0B4-74CB-8050A7124521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238" v="157" actId="1076"/>
          <ac:spMkLst>
            <pc:docMk/>
            <pc:sldMk cId="800450807" sldId="257"/>
            <ac:spMk id="22" creationId="{10B526E1-8B8E-E0D2-9922-B0BE7F8DF11F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269" v="158" actId="1076"/>
          <ac:spMkLst>
            <pc:docMk/>
            <pc:sldMk cId="800450807" sldId="257"/>
            <ac:spMk id="23" creationId="{D9D9AFAB-246E-B814-1D0C-34B3627E1967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300" v="159" actId="1076"/>
          <ac:spMkLst>
            <pc:docMk/>
            <pc:sldMk cId="800450807" sldId="257"/>
            <ac:spMk id="24" creationId="{100FE54E-40EE-3852-B7B6-77562820EEB3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331" v="160" actId="1076"/>
          <ac:spMkLst>
            <pc:docMk/>
            <pc:sldMk cId="800450807" sldId="257"/>
            <ac:spMk id="25" creationId="{A69CB086-761E-56CE-CA67-C08BB2B63976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363" v="161" actId="1076"/>
          <ac:spMkLst>
            <pc:docMk/>
            <pc:sldMk cId="800450807" sldId="257"/>
            <ac:spMk id="26" creationId="{C9C4BC95-0460-3957-7C5C-1151C5FD4FEA}"/>
          </ac:spMkLst>
        </pc:spChg>
        <pc:spChg chg="mod">
          <ac:chgData name="Poojitha Jayadevan" userId="S::poojitha.j@sonata-software.com::cf5319fc-0ad7-4490-82c9-00b9087f3f27" providerId="AD" clId="Web-{B4602324-3841-938B-85CA-FA91CEF92337}" dt="2026-06-18T12:06:20.394" v="162" actId="1076"/>
          <ac:spMkLst>
            <pc:docMk/>
            <pc:sldMk cId="800450807" sldId="257"/>
            <ac:spMk id="27" creationId="{4B88BE75-4A94-0E36-EB4D-E0EBF330322A}"/>
          </ac:spMkLst>
        </pc:spChg>
        <pc:cxnChg chg="mod">
          <ac:chgData name="Poojitha Jayadevan" userId="S::poojitha.j@sonata-software.com::cf5319fc-0ad7-4490-82c9-00b9087f3f27" providerId="AD" clId="Web-{B4602324-3841-938B-85CA-FA91CEF92337}" dt="2026-06-18T12:06:20.050" v="151" actId="1076"/>
          <ac:cxnSpMkLst>
            <pc:docMk/>
            <pc:sldMk cId="800450807" sldId="257"/>
            <ac:cxnSpMk id="15" creationId="{15D5DE48-E142-DB04-758B-487A9B5D24AD}"/>
          </ac:cxnSpMkLst>
        </pc:cxnChg>
        <pc:cxnChg chg="mod">
          <ac:chgData name="Poojitha Jayadevan" userId="S::poojitha.j@sonata-software.com::cf5319fc-0ad7-4490-82c9-00b9087f3f27" providerId="AD" clId="Web-{B4602324-3841-938B-85CA-FA91CEF92337}" dt="2026-06-18T12:06:20.081" v="152" actId="1076"/>
          <ac:cxnSpMkLst>
            <pc:docMk/>
            <pc:sldMk cId="800450807" sldId="257"/>
            <ac:cxnSpMk id="16" creationId="{1E8B208B-BE51-EE3B-BABC-4D0CE8C7FD6F}"/>
          </ac:cxnSpMkLst>
        </pc:cxnChg>
        <pc:cxnChg chg="mod">
          <ac:chgData name="Poojitha Jayadevan" userId="S::poojitha.j@sonata-software.com::cf5319fc-0ad7-4490-82c9-00b9087f3f27" providerId="AD" clId="Web-{B4602324-3841-938B-85CA-FA91CEF92337}" dt="2026-06-18T12:06:20.113" v="153" actId="1076"/>
          <ac:cxnSpMkLst>
            <pc:docMk/>
            <pc:sldMk cId="800450807" sldId="257"/>
            <ac:cxnSpMk id="18" creationId="{699D3DD2-779A-3661-C932-114710B350CA}"/>
          </ac:cxnSpMkLst>
        </pc:cxnChg>
      </pc:sldChg>
    </pc:docChg>
  </pc:docChgLst>
  <pc:docChgLst>
    <pc:chgData name="Anirudha R" userId="0810086d-6cd7-4224-90f1-a552785c16d7" providerId="ADAL" clId="{6F8CF01C-E11B-5A18-930A-2B6ED90CA952}"/>
    <pc:docChg chg="undo custSel modSld modMainMaster">
      <pc:chgData name="Anirudha R" userId="0810086d-6cd7-4224-90f1-a552785c16d7" providerId="ADAL" clId="{6F8CF01C-E11B-5A18-930A-2B6ED90CA952}" dt="2026-06-19T10:43:02.449" v="237" actId="20577"/>
      <pc:docMkLst>
        <pc:docMk/>
      </pc:docMkLst>
      <pc:sldChg chg="addSp delSp modSp mod modClrScheme chgLayout">
        <pc:chgData name="Anirudha R" userId="0810086d-6cd7-4224-90f1-a552785c16d7" providerId="ADAL" clId="{6F8CF01C-E11B-5A18-930A-2B6ED90CA952}" dt="2026-06-19T10:43:02.449" v="237" actId="20577"/>
        <pc:sldMkLst>
          <pc:docMk/>
          <pc:sldMk cId="800450807" sldId="257"/>
        </pc:sldMkLst>
        <pc:spChg chg="mod">
          <ac:chgData name="Anirudha R" userId="0810086d-6cd7-4224-90f1-a552785c16d7" providerId="ADAL" clId="{6F8CF01C-E11B-5A18-930A-2B6ED90CA952}" dt="2026-06-19T05:20:15.389" v="233" actId="1035"/>
          <ac:spMkLst>
            <pc:docMk/>
            <pc:sldMk cId="800450807" sldId="257"/>
            <ac:spMk id="2" creationId="{3161BB31-5BBC-EC79-7DF2-DB61C08D2EC9}"/>
          </ac:spMkLst>
        </pc:spChg>
        <pc:spChg chg="mod">
          <ac:chgData name="Anirudha R" userId="0810086d-6cd7-4224-90f1-a552785c16d7" providerId="ADAL" clId="{6F8CF01C-E11B-5A18-930A-2B6ED90CA952}" dt="2026-06-19T05:20:15.389" v="233" actId="1035"/>
          <ac:spMkLst>
            <pc:docMk/>
            <pc:sldMk cId="800450807" sldId="257"/>
            <ac:spMk id="3" creationId="{A3DC6D37-01E4-2730-1985-F0F765C459DA}"/>
          </ac:spMkLst>
        </pc:spChg>
        <pc:spChg chg="mod">
          <ac:chgData name="Anirudha R" userId="0810086d-6cd7-4224-90f1-a552785c16d7" providerId="ADAL" clId="{6F8CF01C-E11B-5A18-930A-2B6ED90CA952}" dt="2026-06-19T05:19:52.715" v="207" actId="1035"/>
          <ac:spMkLst>
            <pc:docMk/>
            <pc:sldMk cId="800450807" sldId="257"/>
            <ac:spMk id="4" creationId="{5BCE93CB-0EE1-DB7C-8E7E-728776950039}"/>
          </ac:spMkLst>
        </pc:spChg>
        <pc:spChg chg="mod">
          <ac:chgData name="Anirudha R" userId="0810086d-6cd7-4224-90f1-a552785c16d7" providerId="ADAL" clId="{6F8CF01C-E11B-5A18-930A-2B6ED90CA952}" dt="2026-06-19T05:19:41.533" v="200" actId="1036"/>
          <ac:spMkLst>
            <pc:docMk/>
            <pc:sldMk cId="800450807" sldId="257"/>
            <ac:spMk id="5" creationId="{AC5B5E48-238D-B2C0-4A17-F9CF166198E4}"/>
          </ac:spMkLst>
        </pc:spChg>
        <pc:spChg chg="mod">
          <ac:chgData name="Anirudha R" userId="0810086d-6cd7-4224-90f1-a552785c16d7" providerId="ADAL" clId="{6F8CF01C-E11B-5A18-930A-2B6ED90CA952}" dt="2026-06-19T05:19:41.533" v="200" actId="1036"/>
          <ac:spMkLst>
            <pc:docMk/>
            <pc:sldMk cId="800450807" sldId="257"/>
            <ac:spMk id="6" creationId="{8991A4AA-C42F-A953-C181-05F869AB9069}"/>
          </ac:spMkLst>
        </pc:spChg>
        <pc:spChg chg="add del">
          <ac:chgData name="Anirudha R" userId="0810086d-6cd7-4224-90f1-a552785c16d7" providerId="ADAL" clId="{6F8CF01C-E11B-5A18-930A-2B6ED90CA952}" dt="2026-06-19T05:18:52.436" v="133" actId="22"/>
          <ac:spMkLst>
            <pc:docMk/>
            <pc:sldMk cId="800450807" sldId="257"/>
            <ac:spMk id="9" creationId="{D4D2F134-1426-6E49-6206-46E3A1C4F81C}"/>
          </ac:spMkLst>
        </pc:spChg>
        <pc:spChg chg="mod">
          <ac:chgData name="Anirudha R" userId="0810086d-6cd7-4224-90f1-a552785c16d7" providerId="ADAL" clId="{6F8CF01C-E11B-5A18-930A-2B6ED90CA952}" dt="2026-06-19T10:43:02.449" v="237" actId="20577"/>
          <ac:spMkLst>
            <pc:docMk/>
            <pc:sldMk cId="800450807" sldId="257"/>
            <ac:spMk id="14" creationId="{1FB4AD1C-437E-50F4-F629-8D6E6B56A5B3}"/>
          </ac:spMkLst>
        </pc:spChg>
        <pc:spChg chg="mod">
          <ac:chgData name="Anirudha R" userId="0810086d-6cd7-4224-90f1-a552785c16d7" providerId="ADAL" clId="{6F8CF01C-E11B-5A18-930A-2B6ED90CA952}" dt="2026-06-19T05:15:11.012" v="65" actId="113"/>
          <ac:spMkLst>
            <pc:docMk/>
            <pc:sldMk cId="800450807" sldId="257"/>
            <ac:spMk id="19" creationId="{AA631BFB-2B73-5F95-8BA0-C2B80F677625}"/>
          </ac:spMkLst>
        </pc:spChg>
        <pc:spChg chg="mod">
          <ac:chgData name="Anirudha R" userId="0810086d-6cd7-4224-90f1-a552785c16d7" providerId="ADAL" clId="{6F8CF01C-E11B-5A18-930A-2B6ED90CA952}" dt="2026-06-19T05:20:11.696" v="224" actId="1037"/>
          <ac:spMkLst>
            <pc:docMk/>
            <pc:sldMk cId="800450807" sldId="257"/>
            <ac:spMk id="20" creationId="{73E4E9A8-0416-CC4D-99CB-CCE8EF49E835}"/>
          </ac:spMkLst>
        </pc:spChg>
        <pc:spChg chg="mod">
          <ac:chgData name="Anirudha R" userId="0810086d-6cd7-4224-90f1-a552785c16d7" providerId="ADAL" clId="{6F8CF01C-E11B-5A18-930A-2B6ED90CA952}" dt="2026-06-19T05:19:41.533" v="200" actId="1036"/>
          <ac:spMkLst>
            <pc:docMk/>
            <pc:sldMk cId="800450807" sldId="257"/>
            <ac:spMk id="21" creationId="{2ED8E9D1-A4D0-B0B4-74CB-8050A7124521}"/>
          </ac:spMkLst>
        </pc:spChg>
        <pc:spChg chg="mod">
          <ac:chgData name="Anirudha R" userId="0810086d-6cd7-4224-90f1-a552785c16d7" providerId="ADAL" clId="{6F8CF01C-E11B-5A18-930A-2B6ED90CA952}" dt="2026-06-19T05:20:11.696" v="224" actId="1037"/>
          <ac:spMkLst>
            <pc:docMk/>
            <pc:sldMk cId="800450807" sldId="257"/>
            <ac:spMk id="22" creationId="{10B526E1-8B8E-E0D2-9922-B0BE7F8DF11F}"/>
          </ac:spMkLst>
        </pc:spChg>
        <pc:spChg chg="mod">
          <ac:chgData name="Anirudha R" userId="0810086d-6cd7-4224-90f1-a552785c16d7" providerId="ADAL" clId="{6F8CF01C-E11B-5A18-930A-2B6ED90CA952}" dt="2026-06-19T05:14:30.394" v="48" actId="1036"/>
          <ac:spMkLst>
            <pc:docMk/>
            <pc:sldMk cId="800450807" sldId="257"/>
            <ac:spMk id="23" creationId="{D9D9AFAB-246E-B814-1D0C-34B3627E1967}"/>
          </ac:spMkLst>
        </pc:spChg>
        <pc:spChg chg="mod">
          <ac:chgData name="Anirudha R" userId="0810086d-6cd7-4224-90f1-a552785c16d7" providerId="ADAL" clId="{6F8CF01C-E11B-5A18-930A-2B6ED90CA952}" dt="2026-06-19T05:20:11.696" v="224" actId="1037"/>
          <ac:spMkLst>
            <pc:docMk/>
            <pc:sldMk cId="800450807" sldId="257"/>
            <ac:spMk id="24" creationId="{100FE54E-40EE-3852-B7B6-77562820EEB3}"/>
          </ac:spMkLst>
        </pc:spChg>
        <pc:spChg chg="mod">
          <ac:chgData name="Anirudha R" userId="0810086d-6cd7-4224-90f1-a552785c16d7" providerId="ADAL" clId="{6F8CF01C-E11B-5A18-930A-2B6ED90CA952}" dt="2026-06-19T05:19:41.533" v="200" actId="1036"/>
          <ac:spMkLst>
            <pc:docMk/>
            <pc:sldMk cId="800450807" sldId="257"/>
            <ac:spMk id="25" creationId="{A69CB086-761E-56CE-CA67-C08BB2B63976}"/>
          </ac:spMkLst>
        </pc:spChg>
        <pc:spChg chg="mod">
          <ac:chgData name="Anirudha R" userId="0810086d-6cd7-4224-90f1-a552785c16d7" providerId="ADAL" clId="{6F8CF01C-E11B-5A18-930A-2B6ED90CA952}" dt="2026-06-19T05:19:41.533" v="200" actId="1036"/>
          <ac:spMkLst>
            <pc:docMk/>
            <pc:sldMk cId="800450807" sldId="257"/>
            <ac:spMk id="26" creationId="{C9C4BC95-0460-3957-7C5C-1151C5FD4FEA}"/>
          </ac:spMkLst>
        </pc:spChg>
        <pc:spChg chg="mod">
          <ac:chgData name="Anirudha R" userId="0810086d-6cd7-4224-90f1-a552785c16d7" providerId="ADAL" clId="{6F8CF01C-E11B-5A18-930A-2B6ED90CA952}" dt="2026-06-19T05:20:11.696" v="224" actId="1037"/>
          <ac:spMkLst>
            <pc:docMk/>
            <pc:sldMk cId="800450807" sldId="257"/>
            <ac:spMk id="27" creationId="{4B88BE75-4A94-0E36-EB4D-E0EBF330322A}"/>
          </ac:spMkLst>
        </pc:spChg>
        <pc:grpChg chg="add del mod">
          <ac:chgData name="Anirudha R" userId="0810086d-6cd7-4224-90f1-a552785c16d7" providerId="ADAL" clId="{6F8CF01C-E11B-5A18-930A-2B6ED90CA952}" dt="2026-06-19T05:14:12.198" v="30" actId="165"/>
          <ac:grpSpMkLst>
            <pc:docMk/>
            <pc:sldMk cId="800450807" sldId="257"/>
            <ac:grpSpMk id="7" creationId="{3B44FFA5-DB3E-5142-A4D9-1AA790C4E4E5}"/>
          </ac:grpSpMkLst>
        </pc:grpChg>
        <pc:grpChg chg="add del mod">
          <ac:chgData name="Anirudha R" userId="0810086d-6cd7-4224-90f1-a552785c16d7" providerId="ADAL" clId="{6F8CF01C-E11B-5A18-930A-2B6ED90CA952}" dt="2026-06-19T05:15:36.116" v="73" actId="165"/>
          <ac:grpSpMkLst>
            <pc:docMk/>
            <pc:sldMk cId="800450807" sldId="257"/>
            <ac:grpSpMk id="7" creationId="{82282AA0-6C62-7F18-2434-B89AB8EC2BC8}"/>
          </ac:grpSpMkLst>
        </pc:grpChg>
        <pc:grpChg chg="add mod">
          <ac:chgData name="Anirudha R" userId="0810086d-6cd7-4224-90f1-a552785c16d7" providerId="ADAL" clId="{6F8CF01C-E11B-5A18-930A-2B6ED90CA952}" dt="2026-06-19T05:19:58.198" v="209" actId="14100"/>
          <ac:grpSpMkLst>
            <pc:docMk/>
            <pc:sldMk cId="800450807" sldId="257"/>
            <ac:grpSpMk id="11" creationId="{5B82296A-E184-77DF-5EE6-2A97F8DE9298}"/>
          </ac:grpSpMkLst>
        </pc:grpChg>
        <pc:picChg chg="add del mod">
          <ac:chgData name="Anirudha R" userId="0810086d-6cd7-4224-90f1-a552785c16d7" providerId="ADAL" clId="{6F8CF01C-E11B-5A18-930A-2B6ED90CA952}" dt="2026-06-19T05:19:00.474" v="135" actId="21"/>
          <ac:picMkLst>
            <pc:docMk/>
            <pc:sldMk cId="800450807" sldId="257"/>
            <ac:picMk id="10" creationId="{5A76E147-122A-0D90-B599-6332834C3FD4}"/>
          </ac:picMkLst>
        </pc:picChg>
        <pc:cxnChg chg="mod">
          <ac:chgData name="Anirudha R" userId="0810086d-6cd7-4224-90f1-a552785c16d7" providerId="ADAL" clId="{6F8CF01C-E11B-5A18-930A-2B6ED90CA952}" dt="2026-06-19T05:16:03.411" v="114" actId="1036"/>
          <ac:cxnSpMkLst>
            <pc:docMk/>
            <pc:sldMk cId="800450807" sldId="257"/>
            <ac:cxnSpMk id="15" creationId="{15D5DE48-E142-DB04-758B-487A9B5D24AD}"/>
          </ac:cxnSpMkLst>
        </pc:cxnChg>
        <pc:cxnChg chg="mod topLvl">
          <ac:chgData name="Anirudha R" userId="0810086d-6cd7-4224-90f1-a552785c16d7" providerId="ADAL" clId="{6F8CF01C-E11B-5A18-930A-2B6ED90CA952}" dt="2026-06-19T05:15:51.300" v="99" actId="1037"/>
          <ac:cxnSpMkLst>
            <pc:docMk/>
            <pc:sldMk cId="800450807" sldId="257"/>
            <ac:cxnSpMk id="16" creationId="{1E8B208B-BE51-EE3B-BABC-4D0CE8C7FD6F}"/>
          </ac:cxnSpMkLst>
        </pc:cxnChg>
        <pc:cxnChg chg="topLvl">
          <ac:chgData name="Anirudha R" userId="0810086d-6cd7-4224-90f1-a552785c16d7" providerId="ADAL" clId="{6F8CF01C-E11B-5A18-930A-2B6ED90CA952}" dt="2026-06-19T05:15:36.116" v="73" actId="165"/>
          <ac:cxnSpMkLst>
            <pc:docMk/>
            <pc:sldMk cId="800450807" sldId="257"/>
            <ac:cxnSpMk id="18" creationId="{699D3DD2-779A-3661-C932-114710B350CA}"/>
          </ac:cxnSpMkLst>
        </pc:cxnChg>
      </pc:sldChg>
      <pc:sldMasterChg chg="addSp delSp modSp mod">
        <pc:chgData name="Anirudha R" userId="0810086d-6cd7-4224-90f1-a552785c16d7" providerId="ADAL" clId="{6F8CF01C-E11B-5A18-930A-2B6ED90CA952}" dt="2026-06-19T10:09:11.463" v="235" actId="20577"/>
        <pc:sldMasterMkLst>
          <pc:docMk/>
          <pc:sldMasterMk cId="171215293" sldId="2147483672"/>
        </pc:sldMasterMkLst>
        <pc:spChg chg="add del">
          <ac:chgData name="Anirudha R" userId="0810086d-6cd7-4224-90f1-a552785c16d7" providerId="ADAL" clId="{6F8CF01C-E11B-5A18-930A-2B6ED90CA952}" dt="2026-06-19T05:18:29.923" v="127" actId="22"/>
          <ac:spMkLst>
            <pc:docMk/>
            <pc:sldMasterMk cId="171215293" sldId="2147483672"/>
            <ac:spMk id="5" creationId="{A565D8A7-E871-DC4C-C277-86C40CDCB1A4}"/>
          </ac:spMkLst>
        </pc:spChg>
        <pc:spChg chg="add del">
          <ac:chgData name="Anirudha R" userId="0810086d-6cd7-4224-90f1-a552785c16d7" providerId="ADAL" clId="{6F8CF01C-E11B-5A18-930A-2B6ED90CA952}" dt="2026-06-19T05:18:33.729" v="129" actId="22"/>
          <ac:spMkLst>
            <pc:docMk/>
            <pc:sldMasterMk cId="171215293" sldId="2147483672"/>
            <ac:spMk id="7" creationId="{E51B6BF7-8EB0-2879-7682-1B6B8D47B778}"/>
          </ac:spMkLst>
        </pc:spChg>
        <pc:spChg chg="add del">
          <ac:chgData name="Anirudha R" userId="0810086d-6cd7-4224-90f1-a552785c16d7" providerId="ADAL" clId="{6F8CF01C-E11B-5A18-930A-2B6ED90CA952}" dt="2026-06-19T05:18:47.938" v="131" actId="22"/>
          <ac:spMkLst>
            <pc:docMk/>
            <pc:sldMasterMk cId="171215293" sldId="2147483672"/>
            <ac:spMk id="9" creationId="{744D78F7-8FD8-2392-3835-8186EB454450}"/>
          </ac:spMkLst>
        </pc:spChg>
        <pc:spChg chg="mod">
          <ac:chgData name="Anirudha R" userId="0810086d-6cd7-4224-90f1-a552785c16d7" providerId="ADAL" clId="{6F8CF01C-E11B-5A18-930A-2B6ED90CA952}" dt="2026-06-19T10:09:11.463" v="235" actId="20577"/>
          <ac:spMkLst>
            <pc:docMk/>
            <pc:sldMasterMk cId="171215293" sldId="2147483672"/>
            <ac:spMk id="21" creationId="{2C10BF21-4BE1-4721-8EAE-B92CA9A979EC}"/>
          </ac:spMkLst>
        </pc:spChg>
        <pc:picChg chg="add mod">
          <ac:chgData name="Anirudha R" userId="0810086d-6cd7-4224-90f1-a552785c16d7" providerId="ADAL" clId="{6F8CF01C-E11B-5A18-930A-2B6ED90CA952}" dt="2026-06-19T05:19:22.317" v="182" actId="1038"/>
          <ac:picMkLst>
            <pc:docMk/>
            <pc:sldMasterMk cId="171215293" sldId="2147483672"/>
            <ac:picMk id="10" creationId="{3F31D5DF-5DF8-B017-0755-F21CB6832A68}"/>
          </ac:picMkLst>
        </pc:picChg>
        <pc:picChg chg="del">
          <ac:chgData name="Anirudha R" userId="0810086d-6cd7-4224-90f1-a552785c16d7" providerId="ADAL" clId="{6F8CF01C-E11B-5A18-930A-2B6ED90CA952}" dt="2026-06-19T05:18:21.471" v="125" actId="478"/>
          <ac:picMkLst>
            <pc:docMk/>
            <pc:sldMasterMk cId="171215293" sldId="2147483672"/>
            <ac:picMk id="15" creationId="{E352E7AE-70A7-640C-2EE2-338CA2D6A20A}"/>
          </ac:picMkLst>
        </pc:picChg>
        <pc:cxnChg chg="mod">
          <ac:chgData name="Anirudha R" userId="0810086d-6cd7-4224-90f1-a552785c16d7" providerId="ADAL" clId="{6F8CF01C-E11B-5A18-930A-2B6ED90CA952}" dt="2026-06-19T05:19:27.828" v="183" actId="14100"/>
          <ac:cxnSpMkLst>
            <pc:docMk/>
            <pc:sldMasterMk cId="171215293" sldId="2147483672"/>
            <ac:cxnSpMk id="54" creationId="{49F4329B-07E6-4AD9-9993-C79C9A6032E3}"/>
          </ac:cxnSpMkLst>
        </pc:cxn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2117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90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1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140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97325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</a:t>
            </a:r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., 2026.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1D5DF-5DF8-B017-0755-F21CB6832A6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696879" y="6310802"/>
            <a:ext cx="1370695" cy="379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632D4-E412-3EE7-690B-1BA32DB2F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CE93CB-0EE1-DB7C-8E7E-728776950039}"/>
              </a:ext>
            </a:extLst>
          </p:cNvPr>
          <p:cNvSpPr txBox="1"/>
          <p:nvPr/>
        </p:nvSpPr>
        <p:spPr>
          <a:xfrm>
            <a:off x="387817" y="1088425"/>
            <a:ext cx="9392287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 insurance technology provider delivering cloud-based software used by agencies and brokerages to manage policy servicing, client communication, documentation, and daily operational workflows.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id="{AC5B5E48-238D-B2C0-4A17-F9CF166198E4}"/>
              </a:ext>
            </a:extLst>
          </p:cNvPr>
          <p:cNvSpPr txBox="1"/>
          <p:nvPr/>
        </p:nvSpPr>
        <p:spPr>
          <a:xfrm>
            <a:off x="5323629" y="1804686"/>
            <a:ext cx="3387170" cy="400879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  <a:endParaRPr lang="en-US" sz="11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Modern Microsoft 365 add-in: Replaced the legacy COM dependency with a standards-aligned Outlook add-in foundation designed for desktop and web experiences.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React-based agent experience: Delivered an intuitive, responsive interface that keeps high-frequency servicing actions inside the inbox workflow.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Seamless filing and tagging: Enabled emails and attachments to be associated with the correct business context, reducing manual handling and tagging errors.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AI-infused documentation: Used AI-assisted summarization to help agents convert email threads into concise, reviewable activity summaries.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Enterprise manageability : Improved deployment, updates, governance, and supportability through a modern add-in architecture aligned with Microsoft 365.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technology depth: Brought together Microsoft engineering, React, integration design, AI, security-aware delivery, and quality automation. </a:t>
            </a:r>
            <a:endParaRPr lang="en-US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8991A4AA-C42F-A953-C181-05F869AB9069}"/>
              </a:ext>
            </a:extLst>
          </p:cNvPr>
          <p:cNvSpPr txBox="1"/>
          <p:nvPr/>
        </p:nvSpPr>
        <p:spPr>
          <a:xfrm>
            <a:off x="9085478" y="1804686"/>
            <a:ext cx="2715928" cy="410112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Higher agent productivity: Fewer clicks and less context switching help agents complete email-based servicing work faster from Outlook.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Reduced errors and rework: Seamless tagging and contextual filing reduce misfiled communication, duplicate handling, and inconsistent documentation.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Faster client response : Agents can act on communications, attachments, summaries, and documentation from one embedded workflow.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Better documentation quality : AI-assisted summaries support more consistent activity capture while keeping agents in control of the final record.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IT manageability : A Microsoft 365 add-in model simplifies governance, rollout, compatibility management, and long-term support. 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17">
            <a:extLst>
              <a:ext uri="{FF2B5EF4-FFF2-40B4-BE49-F238E27FC236}">
                <a16:creationId xmlns:a16="http://schemas.microsoft.com/office/drawing/2014/main" id="{1FB4AD1C-437E-50F4-F629-8D6E6B56A5B3}"/>
              </a:ext>
            </a:extLst>
          </p:cNvPr>
          <p:cNvSpPr txBox="1"/>
          <p:nvPr/>
        </p:nvSpPr>
        <p:spPr>
          <a:xfrm>
            <a:off x="291371" y="217501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Inbox to impact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D5DE48-E142-DB04-758B-487A9B5D24AD}"/>
              </a:ext>
            </a:extLst>
          </p:cNvPr>
          <p:cNvCxnSpPr>
            <a:cxnSpLocks/>
          </p:cNvCxnSpPr>
          <p:nvPr/>
        </p:nvCxnSpPr>
        <p:spPr>
          <a:xfrm>
            <a:off x="291371" y="1676254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B82296A-E184-77DF-5EE6-2A97F8DE9298}"/>
              </a:ext>
            </a:extLst>
          </p:cNvPr>
          <p:cNvGrpSpPr/>
          <p:nvPr/>
        </p:nvGrpSpPr>
        <p:grpSpPr>
          <a:xfrm>
            <a:off x="5128398" y="1917669"/>
            <a:ext cx="3792902" cy="4024238"/>
            <a:chOff x="5128398" y="1917669"/>
            <a:chExt cx="3792902" cy="4414564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E8B208B-BE51-EE3B-BABC-4D0CE8C7FD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21300" y="1917669"/>
              <a:ext cx="0" cy="4414564"/>
            </a:xfrm>
            <a:prstGeom prst="line">
              <a:avLst/>
            </a:prstGeom>
            <a:ln w="6350">
              <a:solidFill>
                <a:srgbClr val="7030A0"/>
              </a:solidFill>
              <a:prstDash val="lgDash"/>
              <a:headEnd type="oval" w="med" len="med"/>
              <a:tailEnd type="oval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99D3DD2-779A-3661-C932-114710B350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28398" y="1917669"/>
              <a:ext cx="0" cy="4414564"/>
            </a:xfrm>
            <a:prstGeom prst="line">
              <a:avLst/>
            </a:prstGeom>
            <a:ln w="6350">
              <a:solidFill>
                <a:srgbClr val="7030A0"/>
              </a:solidFill>
              <a:prstDash val="lgDash"/>
              <a:headEnd type="oval" w="med" len="med"/>
              <a:tailEnd type="oval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6">
            <a:extLst>
              <a:ext uri="{FF2B5EF4-FFF2-40B4-BE49-F238E27FC236}">
                <a16:creationId xmlns:a16="http://schemas.microsoft.com/office/drawing/2014/main" id="{AA631BFB-2B73-5F95-8BA0-C2B80F677625}"/>
              </a:ext>
            </a:extLst>
          </p:cNvPr>
          <p:cNvSpPr txBox="1"/>
          <p:nvPr/>
        </p:nvSpPr>
        <p:spPr>
          <a:xfrm>
            <a:off x="390595" y="1804686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3E4E9A8-0416-CC4D-99CB-CCE8EF49E835}"/>
              </a:ext>
            </a:extLst>
          </p:cNvPr>
          <p:cNvSpPr/>
          <p:nvPr/>
        </p:nvSpPr>
        <p:spPr>
          <a:xfrm>
            <a:off x="2835525" y="226836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 b="1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Box 99">
            <a:extLst>
              <a:ext uri="{FF2B5EF4-FFF2-40B4-BE49-F238E27FC236}">
                <a16:creationId xmlns:a16="http://schemas.microsoft.com/office/drawing/2014/main" id="{2ED8E9D1-A4D0-B0B4-74CB-8050A7124521}"/>
              </a:ext>
            </a:extLst>
          </p:cNvPr>
          <p:cNvSpPr txBox="1"/>
          <p:nvPr/>
        </p:nvSpPr>
        <p:spPr>
          <a:xfrm>
            <a:off x="387817" y="2767917"/>
            <a:ext cx="2306510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COM-based add-in model had become harder to sustain as Microsoft 365 advanced toward modern, web-enabled extensibility. </a:t>
            </a:r>
            <a:endParaRPr lang="en-US" sz="160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2" name="TextBox 102">
            <a:extLst>
              <a:ext uri="{FF2B5EF4-FFF2-40B4-BE49-F238E27FC236}">
                <a16:creationId xmlns:a16="http://schemas.microsoft.com/office/drawing/2014/main" id="{10B526E1-8B8E-E0D2-9922-B0BE7F8DF11F}"/>
              </a:ext>
            </a:extLst>
          </p:cNvPr>
          <p:cNvSpPr txBox="1"/>
          <p:nvPr/>
        </p:nvSpPr>
        <p:spPr>
          <a:xfrm>
            <a:off x="2835524" y="2767917"/>
            <a:ext cx="2128667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client needed to leverage the new Outlook add-in platform to support a consistent experience across desktop and web users. 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3" name="TextBox 100">
            <a:extLst>
              <a:ext uri="{FF2B5EF4-FFF2-40B4-BE49-F238E27FC236}">
                <a16:creationId xmlns:a16="http://schemas.microsoft.com/office/drawing/2014/main" id="{D9D9AFAB-246E-B814-1D0C-34B3627E1967}"/>
              </a:ext>
            </a:extLst>
          </p:cNvPr>
          <p:cNvSpPr txBox="1"/>
          <p:nvPr/>
        </p:nvSpPr>
        <p:spPr>
          <a:xfrm>
            <a:off x="390595" y="4204174"/>
            <a:ext cx="2145781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Legacy plug-in management increased administrative effort for upgrades, compatibility testing, governance, and support.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103">
            <a:extLst>
              <a:ext uri="{FF2B5EF4-FFF2-40B4-BE49-F238E27FC236}">
                <a16:creationId xmlns:a16="http://schemas.microsoft.com/office/drawing/2014/main" id="{100FE54E-40EE-3852-B7B6-77562820EEB3}"/>
              </a:ext>
            </a:extLst>
          </p:cNvPr>
          <p:cNvSpPr txBox="1"/>
          <p:nvPr/>
        </p:nvSpPr>
        <p:spPr>
          <a:xfrm>
            <a:off x="2835524" y="4204174"/>
            <a:ext cx="2145780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Agents spent time downloading, uploading, classifying, and tagging communication, increasing the chance of errors and rework.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69CB086-761E-56CE-CA67-C08BB2B63976}"/>
              </a:ext>
            </a:extLst>
          </p:cNvPr>
          <p:cNvSpPr/>
          <p:nvPr/>
        </p:nvSpPr>
        <p:spPr>
          <a:xfrm>
            <a:off x="390595" y="371555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9C4BC95-0460-3957-7C5C-1151C5FD4FEA}"/>
              </a:ext>
            </a:extLst>
          </p:cNvPr>
          <p:cNvSpPr/>
          <p:nvPr/>
        </p:nvSpPr>
        <p:spPr>
          <a:xfrm>
            <a:off x="390595" y="226836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B88BE75-4A94-0E36-EB4D-E0EBF330322A}"/>
              </a:ext>
            </a:extLst>
          </p:cNvPr>
          <p:cNvSpPr/>
          <p:nvPr/>
        </p:nvSpPr>
        <p:spPr>
          <a:xfrm>
            <a:off x="2848019" y="371555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103">
            <a:extLst>
              <a:ext uri="{FF2B5EF4-FFF2-40B4-BE49-F238E27FC236}">
                <a16:creationId xmlns:a16="http://schemas.microsoft.com/office/drawing/2014/main" id="{3161BB31-5BBC-EC79-7DF2-DB61C08D2EC9}"/>
              </a:ext>
            </a:extLst>
          </p:cNvPr>
          <p:cNvSpPr txBox="1"/>
          <p:nvPr/>
        </p:nvSpPr>
        <p:spPr>
          <a:xfrm>
            <a:off x="969659" y="5190373"/>
            <a:ext cx="3423045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legacy foundation limited the ability to embed AI assistance into documentation, summarization, and workflow guidance.</a:t>
            </a:r>
            <a:endParaRPr lang="en-US" sz="16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3DC6D37-01E4-2730-1985-F0F765C459DA}"/>
              </a:ext>
            </a:extLst>
          </p:cNvPr>
          <p:cNvSpPr/>
          <p:nvPr/>
        </p:nvSpPr>
        <p:spPr>
          <a:xfrm>
            <a:off x="390595" y="523444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00450807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2C94BC-195B-48DB-8BA2-1133E9A58A42}">
  <ds:schemaRefs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b208fce4-3e29-477c-a989-e36b5cecf3bb"/>
    <ds:schemaRef ds:uri="0efdac34-9db6-427b-8ab8-479c40b5e3c8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7100711-CCE9-47E5-AB8C-3B7ABD267D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F5C4BF-9228-405A-B1B3-9BD51C06B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373</Words>
  <Application>Microsoft Macintosh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34</cp:revision>
  <dcterms:created xsi:type="dcterms:W3CDTF">2026-06-18T12:01:49Z</dcterms:created>
  <dcterms:modified xsi:type="dcterms:W3CDTF">2026-06-19T10:43:03Z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