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>
        <p:scale>
          <a:sx n="75" d="100"/>
          <a:sy n="75" d="100"/>
        </p:scale>
        <p:origin x="111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84307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Fortune 100 American multinational pharmaceutical, medical devices and CPG manufacturer. The company has 250+ subsidiary companies with operations in over 57 countries and products sold in over 175 countries. 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196130" y="2799744"/>
            <a:ext cx="3917389" cy="3416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Designed database architecture and data model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L1, L2, &amp; L3 support for over 8,500 critical databases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Managed services with fixed capacity-based pricing for 18x5 support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Incident and change management processes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Disaster recovery drills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Application and Engineering DBA services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DB platform engineering and support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Overall database governance, security, and technology roadmap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Multi-country engagement across EMEA and North America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24x7 critical issue resolution support ​</a:t>
            </a:r>
            <a:endParaRPr lang="en-IN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428321" y="2799744"/>
            <a:ext cx="2385000" cy="24929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13% reduction in service breaches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5% year-over-year service level improvement with quick incident resolution​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8500+ critical databases successfully managed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Comprehensive reporting enabled faster and more informed business decisions 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962429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999362"/>
            <a:ext cx="635204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HLS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598494" y="1999362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Headquarters </a:t>
            </a:r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New Jersey​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3886762" y="1999362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Revenue​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$76.45 B ​​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5286372" y="1999362"/>
            <a:ext cx="85839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Employees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130,000+​​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414661" y="196242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5102539" y="196242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410102"/>
            <a:ext cx="1075925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 dirty="0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Invigorated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62584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260849" y="296383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702929" y="196242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918706" y="296383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89289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826140" y="323922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738776"/>
            <a:ext cx="248752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Non-standardized database platforms and processes​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826140" y="3738776"/>
            <a:ext cx="1925996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 to standardize DB platforms/processes across teams and service delivery on a predictable model. ​</a:t>
            </a:r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900781"/>
            <a:ext cx="2207896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Requirement for support services for Application DBA service, Operations DBA service and Engineering DBA service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415570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23922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214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77</cp:revision>
  <dcterms:created xsi:type="dcterms:W3CDTF">2024-12-11T06:17:25Z</dcterms:created>
  <dcterms:modified xsi:type="dcterms:W3CDTF">2025-02-10T05:49:27Z</dcterms:modified>
</cp:coreProperties>
</file>