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4B79F3-52F7-42B2-8379-90219CFEA477}" v="2" dt="2025-11-05T05:07:11.5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>
        <p:scale>
          <a:sx n="75" d="100"/>
          <a:sy n="75" d="100"/>
        </p:scale>
        <p:origin x="67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0E9DABB1-AA3D-D017-C8FE-C15C3AECFC68}"/>
    <pc:docChg chg="addSld delSld modSld">
      <pc:chgData name="Poojitha Jayadevan" userId="S::poojitha.j@sonata-software.com::cf5319fc-0ad7-4490-82c9-00b9087f3f27" providerId="AD" clId="Web-{0E9DABB1-AA3D-D017-C8FE-C15C3AECFC68}" dt="2025-10-31T12:22:59.056" v="61" actId="20577"/>
      <pc:docMkLst>
        <pc:docMk/>
      </pc:docMkLst>
      <pc:sldChg chg="del">
        <pc:chgData name="Poojitha Jayadevan" userId="S::poojitha.j@sonata-software.com::cf5319fc-0ad7-4490-82c9-00b9087f3f27" providerId="AD" clId="Web-{0E9DABB1-AA3D-D017-C8FE-C15C3AECFC68}" dt="2025-10-31T12:20:35.631" v="1"/>
        <pc:sldMkLst>
          <pc:docMk/>
          <pc:sldMk cId="109857222" sldId="256"/>
        </pc:sldMkLst>
      </pc:sldChg>
      <pc:sldChg chg="addSp delSp modSp add">
        <pc:chgData name="Poojitha Jayadevan" userId="S::poojitha.j@sonata-software.com::cf5319fc-0ad7-4490-82c9-00b9087f3f27" providerId="AD" clId="Web-{0E9DABB1-AA3D-D017-C8FE-C15C3AECFC68}" dt="2025-10-31T12:22:59.056" v="61" actId="20577"/>
        <pc:sldMkLst>
          <pc:docMk/>
          <pc:sldMk cId="1020382632" sldId="257"/>
        </pc:sldMkLst>
        <pc:spChg chg="mod">
          <ac:chgData name="Poojitha Jayadevan" userId="S::poojitha.j@sonata-software.com::cf5319fc-0ad7-4490-82c9-00b9087f3f27" providerId="AD" clId="Web-{0E9DABB1-AA3D-D017-C8FE-C15C3AECFC68}" dt="2025-10-31T12:20:57.381" v="5" actId="20577"/>
          <ac:spMkLst>
            <pc:docMk/>
            <pc:sldMk cId="1020382632" sldId="257"/>
            <ac:spMk id="4" creationId="{E229E25B-83E5-F133-4B68-46932CC4844B}"/>
          </ac:spMkLst>
        </pc:spChg>
        <pc:spChg chg="mod">
          <ac:chgData name="Poojitha Jayadevan" userId="S::poojitha.j@sonata-software.com::cf5319fc-0ad7-4490-82c9-00b9087f3f27" providerId="AD" clId="Web-{0E9DABB1-AA3D-D017-C8FE-C15C3AECFC68}" dt="2025-10-31T12:22:57.134" v="59" actId="20577"/>
          <ac:spMkLst>
            <pc:docMk/>
            <pc:sldMk cId="1020382632" sldId="257"/>
            <ac:spMk id="5" creationId="{C83B5CE8-84AB-DA9F-9436-564D7355A278}"/>
          </ac:spMkLst>
        </pc:spChg>
        <pc:spChg chg="mod">
          <ac:chgData name="Poojitha Jayadevan" userId="S::poojitha.j@sonata-software.com::cf5319fc-0ad7-4490-82c9-00b9087f3f27" providerId="AD" clId="Web-{0E9DABB1-AA3D-D017-C8FE-C15C3AECFC68}" dt="2025-10-31T12:22:59.056" v="61" actId="20577"/>
          <ac:spMkLst>
            <pc:docMk/>
            <pc:sldMk cId="1020382632" sldId="257"/>
            <ac:spMk id="6" creationId="{74AA6302-8E45-C322-43C9-8DBE34DAC47E}"/>
          </ac:spMkLst>
        </pc:spChg>
        <pc:spChg chg="add mod">
          <ac:chgData name="Poojitha Jayadevan" userId="S::poojitha.j@sonata-software.com::cf5319fc-0ad7-4490-82c9-00b9087f3f27" providerId="AD" clId="Web-{0E9DABB1-AA3D-D017-C8FE-C15C3AECFC68}" dt="2025-10-31T12:21:16.694" v="19" actId="20577"/>
          <ac:spMkLst>
            <pc:docMk/>
            <pc:sldMk cId="1020382632" sldId="257"/>
            <ac:spMk id="9" creationId="{7B9078D7-9C32-CEB4-8C33-367A10105069}"/>
          </ac:spMkLst>
        </pc:spChg>
        <pc:spChg chg="mod">
          <ac:chgData name="Poojitha Jayadevan" userId="S::poojitha.j@sonata-software.com::cf5319fc-0ad7-4490-82c9-00b9087f3f27" providerId="AD" clId="Web-{0E9DABB1-AA3D-D017-C8FE-C15C3AECFC68}" dt="2025-10-31T12:20:48.553" v="3" actId="20577"/>
          <ac:spMkLst>
            <pc:docMk/>
            <pc:sldMk cId="1020382632" sldId="257"/>
            <ac:spMk id="12" creationId="{5F72B420-E7AB-B156-89C1-C06DD119F52B}"/>
          </ac:spMkLst>
        </pc:spChg>
        <pc:spChg chg="mod">
          <ac:chgData name="Poojitha Jayadevan" userId="S::poojitha.j@sonata-software.com::cf5319fc-0ad7-4490-82c9-00b9087f3f27" providerId="AD" clId="Web-{0E9DABB1-AA3D-D017-C8FE-C15C3AECFC68}" dt="2025-10-31T12:22:20.289" v="50" actId="20577"/>
          <ac:spMkLst>
            <pc:docMk/>
            <pc:sldMk cId="1020382632" sldId="257"/>
            <ac:spMk id="19" creationId="{4A023F7E-7E6C-63BA-06AA-A66A635F86CE}"/>
          </ac:spMkLst>
        </pc:spChg>
        <pc:spChg chg="mod">
          <ac:chgData name="Poojitha Jayadevan" userId="S::poojitha.j@sonata-software.com::cf5319fc-0ad7-4490-82c9-00b9087f3f27" providerId="AD" clId="Web-{0E9DABB1-AA3D-D017-C8FE-C15C3AECFC68}" dt="2025-10-31T12:22:10.883" v="47" actId="20577"/>
          <ac:spMkLst>
            <pc:docMk/>
            <pc:sldMk cId="1020382632" sldId="257"/>
            <ac:spMk id="20" creationId="{B1585D3F-CD24-8285-5B48-7566894739AE}"/>
          </ac:spMkLst>
        </pc:spChg>
        <pc:spChg chg="mod">
          <ac:chgData name="Poojitha Jayadevan" userId="S::poojitha.j@sonata-software.com::cf5319fc-0ad7-4490-82c9-00b9087f3f27" providerId="AD" clId="Web-{0E9DABB1-AA3D-D017-C8FE-C15C3AECFC68}" dt="2025-10-31T12:22:26.790" v="53" actId="20577"/>
          <ac:spMkLst>
            <pc:docMk/>
            <pc:sldMk cId="1020382632" sldId="257"/>
            <ac:spMk id="21" creationId="{9101C7D4-1DF8-F8D2-CB03-AD4DD5E79C62}"/>
          </ac:spMkLst>
        </pc:spChg>
        <pc:spChg chg="mod">
          <ac:chgData name="Poojitha Jayadevan" userId="S::poojitha.j@sonata-software.com::cf5319fc-0ad7-4490-82c9-00b9087f3f27" providerId="AD" clId="Web-{0E9DABB1-AA3D-D017-C8FE-C15C3AECFC68}" dt="2025-10-31T12:21:55.976" v="37" actId="1076"/>
          <ac:spMkLst>
            <pc:docMk/>
            <pc:sldMk cId="1020382632" sldId="257"/>
            <ac:spMk id="22" creationId="{85BC572A-C1F6-681C-A59D-7FC886BA8173}"/>
          </ac:spMkLst>
        </pc:spChg>
        <pc:spChg chg="mod">
          <ac:chgData name="Poojitha Jayadevan" userId="S::poojitha.j@sonata-software.com::cf5319fc-0ad7-4490-82c9-00b9087f3f27" providerId="AD" clId="Web-{0E9DABB1-AA3D-D017-C8FE-C15C3AECFC68}" dt="2025-10-31T12:21:27.335" v="24" actId="20577"/>
          <ac:spMkLst>
            <pc:docMk/>
            <pc:sldMk cId="1020382632" sldId="257"/>
            <ac:spMk id="24" creationId="{22CC7236-7F48-BE41-0B88-CD3EAEF98997}"/>
          </ac:spMkLst>
        </pc:spChg>
        <pc:spChg chg="add mod">
          <ac:chgData name="Poojitha Jayadevan" userId="S::poojitha.j@sonata-software.com::cf5319fc-0ad7-4490-82c9-00b9087f3f27" providerId="AD" clId="Web-{0E9DABB1-AA3D-D017-C8FE-C15C3AECFC68}" dt="2025-10-31T12:21:33.445" v="29" actId="20577"/>
          <ac:spMkLst>
            <pc:docMk/>
            <pc:sldMk cId="1020382632" sldId="257"/>
            <ac:spMk id="25" creationId="{77B3DF63-0825-902B-04F2-740BDF24EFBE}"/>
          </ac:spMkLst>
        </pc:spChg>
        <pc:spChg chg="mod">
          <ac:chgData name="Poojitha Jayadevan" userId="S::poojitha.j@sonata-software.com::cf5319fc-0ad7-4490-82c9-00b9087f3f27" providerId="AD" clId="Web-{0E9DABB1-AA3D-D017-C8FE-C15C3AECFC68}" dt="2025-10-31T12:22:45.071" v="56" actId="20577"/>
          <ac:spMkLst>
            <pc:docMk/>
            <pc:sldMk cId="1020382632" sldId="257"/>
            <ac:spMk id="26" creationId="{1FA1AA5B-F310-8829-E003-226B0AEF182D}"/>
          </ac:spMkLst>
        </pc:spChg>
        <pc:spChg chg="mod">
          <ac:chgData name="Poojitha Jayadevan" userId="S::poojitha.j@sonata-software.com::cf5319fc-0ad7-4490-82c9-00b9087f3f27" providerId="AD" clId="Web-{0E9DABB1-AA3D-D017-C8FE-C15C3AECFC68}" dt="2025-10-31T12:21:53.273" v="36" actId="1076"/>
          <ac:spMkLst>
            <pc:docMk/>
            <pc:sldMk cId="1020382632" sldId="257"/>
            <ac:spMk id="27" creationId="{8006B520-F577-8B33-8F21-540466C28F0E}"/>
          </ac:spMkLst>
        </pc:spChg>
      </pc:sldChg>
    </pc:docChg>
  </pc:docChgLst>
  <pc:docChgLst>
    <pc:chgData name="Anirudha R" userId="0810086d-6cd7-4224-90f1-a552785c16d7" providerId="ADAL" clId="{BB50BC70-A36B-45D1-8E68-B2557D173A01}"/>
    <pc:docChg chg="undo custSel modSld">
      <pc:chgData name="Anirudha R" userId="0810086d-6cd7-4224-90f1-a552785c16d7" providerId="ADAL" clId="{BB50BC70-A36B-45D1-8E68-B2557D173A01}" dt="2025-11-05T05:10:25.582" v="84" actId="179"/>
      <pc:docMkLst>
        <pc:docMk/>
      </pc:docMkLst>
      <pc:sldChg chg="modSp mod">
        <pc:chgData name="Anirudha R" userId="0810086d-6cd7-4224-90f1-a552785c16d7" providerId="ADAL" clId="{BB50BC70-A36B-45D1-8E68-B2557D173A01}" dt="2025-11-05T05:10:25.582" v="84" actId="179"/>
        <pc:sldMkLst>
          <pc:docMk/>
          <pc:sldMk cId="1020382632" sldId="257"/>
        </pc:sldMkLst>
        <pc:spChg chg="mod">
          <ac:chgData name="Anirudha R" userId="0810086d-6cd7-4224-90f1-a552785c16d7" providerId="ADAL" clId="{BB50BC70-A36B-45D1-8E68-B2557D173A01}" dt="2025-11-05T05:10:01.678" v="77" actId="1076"/>
          <ac:spMkLst>
            <pc:docMk/>
            <pc:sldMk cId="1020382632" sldId="257"/>
            <ac:spMk id="4" creationId="{E229E25B-83E5-F133-4B68-46932CC4844B}"/>
          </ac:spMkLst>
        </pc:spChg>
        <pc:spChg chg="mod">
          <ac:chgData name="Anirudha R" userId="0810086d-6cd7-4224-90f1-a552785c16d7" providerId="ADAL" clId="{BB50BC70-A36B-45D1-8E68-B2557D173A01}" dt="2025-11-05T05:10:25.582" v="84" actId="179"/>
          <ac:spMkLst>
            <pc:docMk/>
            <pc:sldMk cId="1020382632" sldId="257"/>
            <ac:spMk id="5" creationId="{C83B5CE8-84AB-DA9F-9436-564D7355A278}"/>
          </ac:spMkLst>
        </pc:spChg>
        <pc:spChg chg="mod">
          <ac:chgData name="Anirudha R" userId="0810086d-6cd7-4224-90f1-a552785c16d7" providerId="ADAL" clId="{BB50BC70-A36B-45D1-8E68-B2557D173A01}" dt="2025-11-05T05:09:56.777" v="76" actId="1076"/>
          <ac:spMkLst>
            <pc:docMk/>
            <pc:sldMk cId="1020382632" sldId="257"/>
            <ac:spMk id="6" creationId="{74AA6302-8E45-C322-43C9-8DBE34DAC47E}"/>
          </ac:spMkLst>
        </pc:spChg>
        <pc:spChg chg="mod">
          <ac:chgData name="Anirudha R" userId="0810086d-6cd7-4224-90f1-a552785c16d7" providerId="ADAL" clId="{BB50BC70-A36B-45D1-8E68-B2557D173A01}" dt="2025-11-05T05:09:56.777" v="76" actId="1076"/>
          <ac:spMkLst>
            <pc:docMk/>
            <pc:sldMk cId="1020382632" sldId="257"/>
            <ac:spMk id="7" creationId="{CFAC1CCD-F2AC-4C70-8527-74711EB02D2C}"/>
          </ac:spMkLst>
        </pc:spChg>
        <pc:spChg chg="mod">
          <ac:chgData name="Anirudha R" userId="0810086d-6cd7-4224-90f1-a552785c16d7" providerId="ADAL" clId="{BB50BC70-A36B-45D1-8E68-B2557D173A01}" dt="2025-11-05T05:09:56.777" v="76" actId="1076"/>
          <ac:spMkLst>
            <pc:docMk/>
            <pc:sldMk cId="1020382632" sldId="257"/>
            <ac:spMk id="8" creationId="{54B62B7C-3B24-4966-8B7F-798504EA348F}"/>
          </ac:spMkLst>
        </pc:spChg>
        <pc:spChg chg="mod">
          <ac:chgData name="Anirudha R" userId="0810086d-6cd7-4224-90f1-a552785c16d7" providerId="ADAL" clId="{BB50BC70-A36B-45D1-8E68-B2557D173A01}" dt="2025-11-05T05:09:45.846" v="72" actId="113"/>
          <ac:spMkLst>
            <pc:docMk/>
            <pc:sldMk cId="1020382632" sldId="257"/>
            <ac:spMk id="9" creationId="{7B9078D7-9C32-CEB4-8C33-367A10105069}"/>
          </ac:spMkLst>
        </pc:spChg>
        <pc:spChg chg="mod">
          <ac:chgData name="Anirudha R" userId="0810086d-6cd7-4224-90f1-a552785c16d7" providerId="ADAL" clId="{BB50BC70-A36B-45D1-8E68-B2557D173A01}" dt="2025-11-05T05:10:01.678" v="77" actId="1076"/>
          <ac:spMkLst>
            <pc:docMk/>
            <pc:sldMk cId="1020382632" sldId="257"/>
            <ac:spMk id="12" creationId="{5F72B420-E7AB-B156-89C1-C06DD119F52B}"/>
          </ac:spMkLst>
        </pc:spChg>
        <pc:spChg chg="mod">
          <ac:chgData name="Anirudha R" userId="0810086d-6cd7-4224-90f1-a552785c16d7" providerId="ADAL" clId="{BB50BC70-A36B-45D1-8E68-B2557D173A01}" dt="2025-11-05T05:09:56.777" v="76" actId="1076"/>
          <ac:spMkLst>
            <pc:docMk/>
            <pc:sldMk cId="1020382632" sldId="257"/>
            <ac:spMk id="17" creationId="{5C595C75-EBB1-6130-D6A6-715B64687B19}"/>
          </ac:spMkLst>
        </pc:spChg>
        <pc:spChg chg="mod">
          <ac:chgData name="Anirudha R" userId="0810086d-6cd7-4224-90f1-a552785c16d7" providerId="ADAL" clId="{BB50BC70-A36B-45D1-8E68-B2557D173A01}" dt="2025-11-05T05:09:56.777" v="76" actId="1076"/>
          <ac:spMkLst>
            <pc:docMk/>
            <pc:sldMk cId="1020382632" sldId="257"/>
            <ac:spMk id="18" creationId="{410E212E-4EBB-9FFD-CB9E-8927D55208A2}"/>
          </ac:spMkLst>
        </pc:spChg>
        <pc:spChg chg="mod">
          <ac:chgData name="Anirudha R" userId="0810086d-6cd7-4224-90f1-a552785c16d7" providerId="ADAL" clId="{BB50BC70-A36B-45D1-8E68-B2557D173A01}" dt="2025-11-05T05:09:56.777" v="76" actId="1076"/>
          <ac:spMkLst>
            <pc:docMk/>
            <pc:sldMk cId="1020382632" sldId="257"/>
            <ac:spMk id="19" creationId="{4A023F7E-7E6C-63BA-06AA-A66A635F86CE}"/>
          </ac:spMkLst>
        </pc:spChg>
        <pc:spChg chg="mod">
          <ac:chgData name="Anirudha R" userId="0810086d-6cd7-4224-90f1-a552785c16d7" providerId="ADAL" clId="{BB50BC70-A36B-45D1-8E68-B2557D173A01}" dt="2025-11-05T05:09:56.777" v="76" actId="1076"/>
          <ac:spMkLst>
            <pc:docMk/>
            <pc:sldMk cId="1020382632" sldId="257"/>
            <ac:spMk id="20" creationId="{B1585D3F-CD24-8285-5B48-7566894739AE}"/>
          </ac:spMkLst>
        </pc:spChg>
        <pc:spChg chg="mod">
          <ac:chgData name="Anirudha R" userId="0810086d-6cd7-4224-90f1-a552785c16d7" providerId="ADAL" clId="{BB50BC70-A36B-45D1-8E68-B2557D173A01}" dt="2025-11-05T05:08:26.754" v="28" actId="1076"/>
          <ac:spMkLst>
            <pc:docMk/>
            <pc:sldMk cId="1020382632" sldId="257"/>
            <ac:spMk id="21" creationId="{9101C7D4-1DF8-F8D2-CB03-AD4DD5E79C62}"/>
          </ac:spMkLst>
        </pc:spChg>
        <pc:spChg chg="mod">
          <ac:chgData name="Anirudha R" userId="0810086d-6cd7-4224-90f1-a552785c16d7" providerId="ADAL" clId="{BB50BC70-A36B-45D1-8E68-B2557D173A01}" dt="2025-11-05T05:08:14.901" v="24" actId="1076"/>
          <ac:spMkLst>
            <pc:docMk/>
            <pc:sldMk cId="1020382632" sldId="257"/>
            <ac:spMk id="22" creationId="{85BC572A-C1F6-681C-A59D-7FC886BA8173}"/>
          </ac:spMkLst>
        </pc:spChg>
        <pc:spChg chg="mod">
          <ac:chgData name="Anirudha R" userId="0810086d-6cd7-4224-90f1-a552785c16d7" providerId="ADAL" clId="{BB50BC70-A36B-45D1-8E68-B2557D173A01}" dt="2025-11-05T05:09:56.777" v="76" actId="1076"/>
          <ac:spMkLst>
            <pc:docMk/>
            <pc:sldMk cId="1020382632" sldId="257"/>
            <ac:spMk id="23" creationId="{A5E4AA9F-80F9-D831-45AC-7791F8DABFEF}"/>
          </ac:spMkLst>
        </pc:spChg>
        <pc:spChg chg="mod">
          <ac:chgData name="Anirudha R" userId="0810086d-6cd7-4224-90f1-a552785c16d7" providerId="ADAL" clId="{BB50BC70-A36B-45D1-8E68-B2557D173A01}" dt="2025-11-05T05:09:47.669" v="73" actId="113"/>
          <ac:spMkLst>
            <pc:docMk/>
            <pc:sldMk cId="1020382632" sldId="257"/>
            <ac:spMk id="24" creationId="{22CC7236-7F48-BE41-0B88-CD3EAEF98997}"/>
          </ac:spMkLst>
        </pc:spChg>
        <pc:spChg chg="mod">
          <ac:chgData name="Anirudha R" userId="0810086d-6cd7-4224-90f1-a552785c16d7" providerId="ADAL" clId="{BB50BC70-A36B-45D1-8E68-B2557D173A01}" dt="2025-11-05T05:09:56.777" v="76" actId="1076"/>
          <ac:spMkLst>
            <pc:docMk/>
            <pc:sldMk cId="1020382632" sldId="257"/>
            <ac:spMk id="25" creationId="{77B3DF63-0825-902B-04F2-740BDF24EFBE}"/>
          </ac:spMkLst>
        </pc:spChg>
        <pc:spChg chg="mod">
          <ac:chgData name="Anirudha R" userId="0810086d-6cd7-4224-90f1-a552785c16d7" providerId="ADAL" clId="{BB50BC70-A36B-45D1-8E68-B2557D173A01}" dt="2025-11-05T05:08:42.792" v="40" actId="1076"/>
          <ac:spMkLst>
            <pc:docMk/>
            <pc:sldMk cId="1020382632" sldId="257"/>
            <ac:spMk id="26" creationId="{1FA1AA5B-F310-8829-E003-226B0AEF182D}"/>
          </ac:spMkLst>
        </pc:spChg>
        <pc:spChg chg="mod">
          <ac:chgData name="Anirudha R" userId="0810086d-6cd7-4224-90f1-a552785c16d7" providerId="ADAL" clId="{BB50BC70-A36B-45D1-8E68-B2557D173A01}" dt="2025-11-05T05:08:42.792" v="40" actId="1076"/>
          <ac:spMkLst>
            <pc:docMk/>
            <pc:sldMk cId="1020382632" sldId="257"/>
            <ac:spMk id="27" creationId="{8006B520-F577-8B33-8F21-540466C28F0E}"/>
          </ac:spMkLst>
        </pc:spChg>
        <pc:cxnChg chg="mod">
          <ac:chgData name="Anirudha R" userId="0810086d-6cd7-4224-90f1-a552785c16d7" providerId="ADAL" clId="{BB50BC70-A36B-45D1-8E68-B2557D173A01}" dt="2025-11-05T05:09:43.458" v="71" actId="1076"/>
          <ac:cxnSpMkLst>
            <pc:docMk/>
            <pc:sldMk cId="1020382632" sldId="257"/>
            <ac:cxnSpMk id="11" creationId="{B7C10037-0A5B-1E22-7F83-63E39553E5A3}"/>
          </ac:cxnSpMkLst>
        </pc:cxnChg>
        <pc:cxnChg chg="mod">
          <ac:chgData name="Anirudha R" userId="0810086d-6cd7-4224-90f1-a552785c16d7" providerId="ADAL" clId="{BB50BC70-A36B-45D1-8E68-B2557D173A01}" dt="2025-11-05T05:09:27.244" v="62" actId="1076"/>
          <ac:cxnSpMkLst>
            <pc:docMk/>
            <pc:sldMk cId="1020382632" sldId="257"/>
            <ac:cxnSpMk id="14" creationId="{63C2C966-49F2-A8AA-2ECD-2D3DF58E8A92}"/>
          </ac:cxnSpMkLst>
        </pc:cxnChg>
        <pc:cxnChg chg="mod">
          <ac:chgData name="Anirudha R" userId="0810086d-6cd7-4224-90f1-a552785c16d7" providerId="ADAL" clId="{BB50BC70-A36B-45D1-8E68-B2557D173A01}" dt="2025-11-05T05:09:38.694" v="70" actId="1037"/>
          <ac:cxnSpMkLst>
            <pc:docMk/>
            <pc:sldMk cId="1020382632" sldId="257"/>
            <ac:cxnSpMk id="16" creationId="{ECCCB4D0-1564-8467-1935-0C1071718870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 Only Layout</a:t>
            </a:r>
          </a:p>
        </p:txBody>
      </p:sp>
    </p:spTree>
    <p:extLst>
      <p:ext uri="{BB962C8B-B14F-4D97-AF65-F5344CB8AC3E}">
        <p14:creationId xmlns:p14="http://schemas.microsoft.com/office/powerpoint/2010/main" val="2443201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3219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612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5822" y="162010"/>
            <a:ext cx="1187317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822" y="770271"/>
            <a:ext cx="11873178" cy="5501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49F4329B-07E6-4AD9-9993-C79C9A6032E3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2C10BF21-4BE1-4721-8EAE-B92CA9A979EC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2025. Confidential.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919375D-F417-4D5F-8DAF-5E373BC940B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578882-534C-4198-A3F6-351B105A3193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DA50443-7195-6215-615B-2A9C78D5E075}"/>
              </a:ext>
            </a:extLst>
          </p:cNvPr>
          <p:cNvGrpSpPr/>
          <p:nvPr userDrawn="1"/>
        </p:nvGrpSpPr>
        <p:grpSpPr>
          <a:xfrm rot="5400000">
            <a:off x="9915271" y="3329066"/>
            <a:ext cx="5198209" cy="383827"/>
            <a:chOff x="136853" y="3276761"/>
            <a:chExt cx="10464120" cy="772652"/>
          </a:xfrm>
        </p:grpSpPr>
        <p:sp>
          <p:nvSpPr>
            <p:cNvPr id="38" name="Oval 10">
              <a:extLst>
                <a:ext uri="{FF2B5EF4-FFF2-40B4-BE49-F238E27FC236}">
                  <a16:creationId xmlns:a16="http://schemas.microsoft.com/office/drawing/2014/main" id="{0FAB3B0D-72C7-2EE1-5086-3ECC2214967B}"/>
                </a:ext>
              </a:extLst>
            </p:cNvPr>
            <p:cNvSpPr/>
            <p:nvPr/>
          </p:nvSpPr>
          <p:spPr>
            <a:xfrm>
              <a:off x="2075595" y="3276762"/>
              <a:ext cx="772651" cy="772651"/>
            </a:xfrm>
            <a:prstGeom prst="rect">
              <a:avLst/>
            </a:prstGeom>
            <a:solidFill>
              <a:srgbClr val="FF05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39" name="Oval 11">
              <a:extLst>
                <a:ext uri="{FF2B5EF4-FFF2-40B4-BE49-F238E27FC236}">
                  <a16:creationId xmlns:a16="http://schemas.microsoft.com/office/drawing/2014/main" id="{EBD735F4-E5E5-1655-3179-1833EBACA261}"/>
                </a:ext>
              </a:extLst>
            </p:cNvPr>
            <p:cNvSpPr/>
            <p:nvPr/>
          </p:nvSpPr>
          <p:spPr>
            <a:xfrm>
              <a:off x="4014337" y="3276762"/>
              <a:ext cx="772651" cy="772651"/>
            </a:xfrm>
            <a:prstGeom prst="rect">
              <a:avLst/>
            </a:prstGeom>
            <a:solidFill>
              <a:srgbClr val="8E5D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0" name="Oval 12">
              <a:extLst>
                <a:ext uri="{FF2B5EF4-FFF2-40B4-BE49-F238E27FC236}">
                  <a16:creationId xmlns:a16="http://schemas.microsoft.com/office/drawing/2014/main" id="{0332CF35-6BD5-07C5-E2C6-7A291EBDF4EB}"/>
                </a:ext>
              </a:extLst>
            </p:cNvPr>
            <p:cNvSpPr/>
            <p:nvPr/>
          </p:nvSpPr>
          <p:spPr>
            <a:xfrm>
              <a:off x="1106224" y="3276762"/>
              <a:ext cx="772651" cy="772651"/>
            </a:xfrm>
            <a:prstGeom prst="rect">
              <a:avLst/>
            </a:prstGeom>
            <a:solidFill>
              <a:srgbClr val="FF9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1" name="Oval 13">
              <a:extLst>
                <a:ext uri="{FF2B5EF4-FFF2-40B4-BE49-F238E27FC236}">
                  <a16:creationId xmlns:a16="http://schemas.microsoft.com/office/drawing/2014/main" id="{AD381C8A-3018-43B9-6A15-12B4E239107F}"/>
                </a:ext>
              </a:extLst>
            </p:cNvPr>
            <p:cNvSpPr/>
            <p:nvPr/>
          </p:nvSpPr>
          <p:spPr>
            <a:xfrm>
              <a:off x="4983708" y="3276762"/>
              <a:ext cx="772651" cy="772651"/>
            </a:xfrm>
            <a:prstGeom prst="rect">
              <a:avLst/>
            </a:prstGeom>
            <a:solidFill>
              <a:srgbClr val="00BE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2" name="Oval 14">
              <a:extLst>
                <a:ext uri="{FF2B5EF4-FFF2-40B4-BE49-F238E27FC236}">
                  <a16:creationId xmlns:a16="http://schemas.microsoft.com/office/drawing/2014/main" id="{6803132A-7C3D-7C35-A46D-F4D0343E9C86}"/>
                </a:ext>
              </a:extLst>
            </p:cNvPr>
            <p:cNvSpPr/>
            <p:nvPr/>
          </p:nvSpPr>
          <p:spPr>
            <a:xfrm>
              <a:off x="5953081" y="3276761"/>
              <a:ext cx="772651" cy="772651"/>
            </a:xfrm>
            <a:prstGeom prst="rect">
              <a:avLst/>
            </a:prstGeom>
            <a:solidFill>
              <a:srgbClr val="009D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3" name="Oval 15">
              <a:extLst>
                <a:ext uri="{FF2B5EF4-FFF2-40B4-BE49-F238E27FC236}">
                  <a16:creationId xmlns:a16="http://schemas.microsoft.com/office/drawing/2014/main" id="{C6283869-9F97-14DE-3B14-ABCC727C90DF}"/>
                </a:ext>
              </a:extLst>
            </p:cNvPr>
            <p:cNvSpPr/>
            <p:nvPr/>
          </p:nvSpPr>
          <p:spPr>
            <a:xfrm>
              <a:off x="136853" y="3276762"/>
              <a:ext cx="772651" cy="772651"/>
            </a:xfrm>
            <a:prstGeom prst="rect">
              <a:avLst/>
            </a:prstGeom>
            <a:solidFill>
              <a:srgbClr val="DFD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4" name="Oval 16">
              <a:extLst>
                <a:ext uri="{FF2B5EF4-FFF2-40B4-BE49-F238E27FC236}">
                  <a16:creationId xmlns:a16="http://schemas.microsoft.com/office/drawing/2014/main" id="{1509E6DD-48A0-4637-3A60-9804CA6A2B41}"/>
                </a:ext>
              </a:extLst>
            </p:cNvPr>
            <p:cNvSpPr/>
            <p:nvPr/>
          </p:nvSpPr>
          <p:spPr>
            <a:xfrm>
              <a:off x="3044966" y="3276762"/>
              <a:ext cx="772651" cy="772651"/>
            </a:xfrm>
            <a:prstGeom prst="rect">
              <a:avLst/>
            </a:prstGeom>
            <a:solidFill>
              <a:srgbClr val="FF11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5" name="Oval 17">
              <a:extLst>
                <a:ext uri="{FF2B5EF4-FFF2-40B4-BE49-F238E27FC236}">
                  <a16:creationId xmlns:a16="http://schemas.microsoft.com/office/drawing/2014/main" id="{3C30D8D7-F6DE-E7C1-1DFA-B6114D0825BD}"/>
                </a:ext>
              </a:extLst>
            </p:cNvPr>
            <p:cNvSpPr/>
            <p:nvPr/>
          </p:nvSpPr>
          <p:spPr>
            <a:xfrm>
              <a:off x="7891821" y="3276762"/>
              <a:ext cx="772651" cy="772651"/>
            </a:xfrm>
            <a:prstGeom prst="rect">
              <a:avLst/>
            </a:prstGeom>
            <a:solidFill>
              <a:srgbClr val="9FCF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6" name="Oval 18">
              <a:extLst>
                <a:ext uri="{FF2B5EF4-FFF2-40B4-BE49-F238E27FC236}">
                  <a16:creationId xmlns:a16="http://schemas.microsoft.com/office/drawing/2014/main" id="{1CB7567E-9DA3-3B3F-68CE-64F371240906}"/>
                </a:ext>
              </a:extLst>
            </p:cNvPr>
            <p:cNvSpPr/>
            <p:nvPr/>
          </p:nvSpPr>
          <p:spPr>
            <a:xfrm>
              <a:off x="8861194" y="3276761"/>
              <a:ext cx="772651" cy="772651"/>
            </a:xfrm>
            <a:prstGeom prst="rect">
              <a:avLst/>
            </a:prstGeom>
            <a:solidFill>
              <a:srgbClr val="FFE1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7" name="Oval 21">
              <a:extLst>
                <a:ext uri="{FF2B5EF4-FFF2-40B4-BE49-F238E27FC236}">
                  <a16:creationId xmlns:a16="http://schemas.microsoft.com/office/drawing/2014/main" id="{E3697F31-A204-F557-32BB-B86E0F8E964A}"/>
                </a:ext>
              </a:extLst>
            </p:cNvPr>
            <p:cNvSpPr/>
            <p:nvPr/>
          </p:nvSpPr>
          <p:spPr>
            <a:xfrm>
              <a:off x="6924693" y="3276761"/>
              <a:ext cx="772651" cy="772651"/>
            </a:xfrm>
            <a:prstGeom prst="rect">
              <a:avLst/>
            </a:prstGeom>
            <a:solidFill>
              <a:srgbClr val="F3BB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8" name="Oval 33">
              <a:extLst>
                <a:ext uri="{FF2B5EF4-FFF2-40B4-BE49-F238E27FC236}">
                  <a16:creationId xmlns:a16="http://schemas.microsoft.com/office/drawing/2014/main" id="{BCA4ECE9-452E-D179-B9CB-A7EC4349E78F}"/>
                </a:ext>
              </a:extLst>
            </p:cNvPr>
            <p:cNvSpPr/>
            <p:nvPr/>
          </p:nvSpPr>
          <p:spPr>
            <a:xfrm>
              <a:off x="9828322" y="3276761"/>
              <a:ext cx="772651" cy="772651"/>
            </a:xfrm>
            <a:prstGeom prst="rect">
              <a:avLst/>
            </a:prstGeom>
            <a:solidFill>
              <a:srgbClr val="E5AA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</p:grpSp>
      <p:sp>
        <p:nvSpPr>
          <p:cNvPr id="49" name="Rectangle 48">
            <a:extLst>
              <a:ext uri="{FF2B5EF4-FFF2-40B4-BE49-F238E27FC236}">
                <a16:creationId xmlns:a16="http://schemas.microsoft.com/office/drawing/2014/main" id="{27907746-ABEF-29BB-C54F-1981710D980A}"/>
              </a:ext>
            </a:extLst>
          </p:cNvPr>
          <p:cNvSpPr/>
          <p:nvPr userDrawn="1"/>
        </p:nvSpPr>
        <p:spPr>
          <a:xfrm>
            <a:off x="12322461" y="3510750"/>
            <a:ext cx="383828" cy="201587"/>
          </a:xfrm>
          <a:prstGeom prst="rect">
            <a:avLst/>
          </a:prstGeom>
          <a:solidFill>
            <a:srgbClr val="04A2A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E352E7AE-70A7-640C-2EE2-338CA2D6A20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7518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2400" b="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229E25B-83E5-F133-4B68-46932CC4844B}"/>
              </a:ext>
            </a:extLst>
          </p:cNvPr>
          <p:cNvSpPr txBox="1"/>
          <p:nvPr/>
        </p:nvSpPr>
        <p:spPr>
          <a:xfrm>
            <a:off x="434921" y="1029614"/>
            <a:ext cx="10969538" cy="4924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solidFill>
                  <a:sysClr val="windowText" lastClr="000000"/>
                </a:solidFill>
                <a:ea typeface="+mn-lt"/>
                <a:cs typeface="+mn-lt"/>
              </a:rPr>
              <a:t>A global technology solutions provider offering a wide range of services, including digital transformation, IT services and consulting, to clients across various industries </a:t>
            </a:r>
            <a:endParaRPr lang="en-US" dirty="0">
              <a:solidFill>
                <a:sysClr val="windowText" lastClr="000000"/>
              </a:solidFill>
              <a:ea typeface="+mn-lt"/>
              <a:cs typeface="+mn-lt"/>
            </a:endParaRPr>
          </a:p>
        </p:txBody>
      </p:sp>
      <p:sp>
        <p:nvSpPr>
          <p:cNvPr id="5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5323628" y="2746977"/>
            <a:ext cx="4062599" cy="333168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/>
                <a:cs typeface="Segoe UI"/>
              </a:rPr>
              <a:t>Solutions</a:t>
            </a:r>
          </a:p>
          <a:p>
            <a:r>
              <a:rPr lang="en-IN" sz="1100" b="1" dirty="0">
                <a:ea typeface="+mn-lt"/>
                <a:cs typeface="+mn-lt"/>
              </a:rPr>
              <a:t>1. Discovery and assessment</a:t>
            </a:r>
          </a:p>
          <a:p>
            <a:pPr marL="268288" indent="-171450">
              <a:buFont typeface="Arial" panose="020B0604020202020204" pitchFamily="34" charset="0"/>
              <a:buChar char="•"/>
            </a:pPr>
            <a:r>
              <a:rPr lang="en-IN" sz="1100" dirty="0">
                <a:ea typeface="+mn-lt"/>
                <a:cs typeface="+mn-lt"/>
              </a:rPr>
              <a:t>Inventoried all workloads using Azure Migrate Appliance</a:t>
            </a:r>
          </a:p>
          <a:p>
            <a:pPr marL="268288" indent="-171450">
              <a:buFont typeface="Arial" panose="020B0604020202020204" pitchFamily="34" charset="0"/>
              <a:buChar char="•"/>
            </a:pPr>
            <a:r>
              <a:rPr lang="en-IN" sz="1100" dirty="0">
                <a:ea typeface="+mn-lt"/>
                <a:cs typeface="+mn-lt"/>
              </a:rPr>
              <a:t>Identified 40% over-provisioned VMs, enabling right-sizing</a:t>
            </a:r>
          </a:p>
          <a:p>
            <a:r>
              <a:rPr lang="en-IN" sz="1100" b="1" dirty="0">
                <a:ea typeface="+mn-lt"/>
                <a:cs typeface="+mn-lt"/>
              </a:rPr>
              <a:t>2. Planning and design</a:t>
            </a:r>
            <a:endParaRPr lang="en-IN" sz="1100" dirty="0">
              <a:ea typeface="+mn-lt"/>
              <a:cs typeface="+mn-lt"/>
            </a:endParaRPr>
          </a:p>
          <a:p>
            <a:pPr marL="268288" indent="-171450">
              <a:buFont typeface="Arial" panose="020B0604020202020204" pitchFamily="34" charset="0"/>
              <a:buChar char="•"/>
            </a:pPr>
            <a:r>
              <a:rPr lang="en-IN" sz="1100" dirty="0">
                <a:ea typeface="+mn-lt"/>
                <a:cs typeface="+mn-lt"/>
              </a:rPr>
              <a:t>Built a secure Azure landing zone with:</a:t>
            </a:r>
          </a:p>
          <a:p>
            <a:pPr marL="444500" lvl="1" indent="-171450">
              <a:buFont typeface="Courier New"/>
              <a:buChar char="○"/>
            </a:pPr>
            <a:r>
              <a:rPr lang="en-IN" sz="1100" dirty="0">
                <a:ea typeface="+mn-lt"/>
                <a:cs typeface="+mn-lt"/>
              </a:rPr>
              <a:t>Hub-and-spoke network topology</a:t>
            </a:r>
          </a:p>
          <a:p>
            <a:pPr marL="444500" lvl="1" indent="-171450">
              <a:buFont typeface="Courier New"/>
              <a:buChar char="○"/>
            </a:pPr>
            <a:r>
              <a:rPr lang="en-IN" sz="1100" dirty="0">
                <a:ea typeface="+mn-lt"/>
                <a:cs typeface="+mn-lt"/>
              </a:rPr>
              <a:t>Azure Firewall, NSGs and Private Endpoints</a:t>
            </a:r>
          </a:p>
          <a:p>
            <a:pPr marL="444500" lvl="1" indent="-171450">
              <a:buFont typeface="Courier New"/>
              <a:buChar char="○"/>
            </a:pPr>
            <a:r>
              <a:rPr lang="en-IN" sz="1100" dirty="0">
                <a:ea typeface="+mn-lt"/>
                <a:cs typeface="+mn-lt"/>
              </a:rPr>
              <a:t>Log Analytics and Azure Monitor</a:t>
            </a:r>
          </a:p>
          <a:p>
            <a:pPr marL="0" lvl="1"/>
            <a:r>
              <a:rPr lang="en-IN" sz="1100" b="1" dirty="0">
                <a:ea typeface="+mn-lt"/>
                <a:cs typeface="+mn-lt"/>
              </a:rPr>
              <a:t>3. Migration execution</a:t>
            </a:r>
          </a:p>
          <a:p>
            <a:pPr marL="268288" indent="-171450">
              <a:buFont typeface="Arial" panose="020B0604020202020204" pitchFamily="34" charset="0"/>
              <a:buChar char="•"/>
            </a:pPr>
            <a:r>
              <a:rPr lang="en-IN" sz="1100" b="1" dirty="0">
                <a:ea typeface="+mn-lt"/>
                <a:cs typeface="+mn-lt"/>
              </a:rPr>
              <a:t>VMware VMs</a:t>
            </a:r>
            <a:r>
              <a:rPr lang="en-IN" sz="1100" dirty="0">
                <a:ea typeface="+mn-lt"/>
                <a:cs typeface="+mn-lt"/>
              </a:rPr>
              <a:t>: Migrated using agentless replication</a:t>
            </a:r>
          </a:p>
          <a:p>
            <a:pPr marL="268288" indent="-171450">
              <a:buFont typeface="Arial" panose="020B0604020202020204" pitchFamily="34" charset="0"/>
              <a:buChar char="•"/>
            </a:pPr>
            <a:r>
              <a:rPr lang="en-IN" sz="1100" b="1" dirty="0">
                <a:ea typeface="+mn-lt"/>
                <a:cs typeface="+mn-lt"/>
              </a:rPr>
              <a:t>Hyper-V VMs: </a:t>
            </a:r>
            <a:r>
              <a:rPr lang="en-IN" sz="1100" dirty="0">
                <a:ea typeface="+mn-lt"/>
                <a:cs typeface="+mn-lt"/>
              </a:rPr>
              <a:t>Migrated using agent-based replication</a:t>
            </a:r>
          </a:p>
          <a:p>
            <a:pPr marL="268288" indent="-171450">
              <a:buFont typeface="Arial" panose="020B0604020202020204" pitchFamily="34" charset="0"/>
              <a:buChar char="•"/>
            </a:pPr>
            <a:r>
              <a:rPr lang="en-IN" sz="1100" b="1" dirty="0">
                <a:ea typeface="+mn-lt"/>
                <a:cs typeface="+mn-lt"/>
              </a:rPr>
              <a:t>SQL Server: </a:t>
            </a:r>
            <a:r>
              <a:rPr lang="en-IN" sz="1100" dirty="0">
                <a:ea typeface="+mn-lt"/>
                <a:cs typeface="+mn-lt"/>
              </a:rPr>
              <a:t>Remaining rehosted on SQL Server on Azure VMs</a:t>
            </a:r>
          </a:p>
          <a:p>
            <a:r>
              <a:rPr lang="en-IN" sz="1100" b="1" dirty="0">
                <a:ea typeface="+mn-lt"/>
                <a:cs typeface="+mn-lt"/>
              </a:rPr>
              <a:t>4. Post-migration optimization</a:t>
            </a:r>
            <a:endParaRPr lang="en-IN" sz="1100" dirty="0">
              <a:ea typeface="+mn-lt"/>
              <a:cs typeface="+mn-lt"/>
            </a:endParaRPr>
          </a:p>
          <a:p>
            <a:pPr marL="268288" indent="-171450">
              <a:buFont typeface="Arial" panose="020B0604020202020204" pitchFamily="34" charset="0"/>
              <a:buChar char="•"/>
            </a:pPr>
            <a:r>
              <a:rPr lang="en-IN" sz="1100" dirty="0">
                <a:ea typeface="+mn-lt"/>
                <a:cs typeface="+mn-lt"/>
              </a:rPr>
              <a:t>Enabled Azure Backup, Update Management and Azure Defender</a:t>
            </a:r>
          </a:p>
          <a:p>
            <a:pPr marL="268288" indent="-171450">
              <a:buFont typeface="Arial" panose="020B0604020202020204" pitchFamily="34" charset="0"/>
              <a:buChar char="•"/>
            </a:pPr>
            <a:r>
              <a:rPr lang="en-IN" sz="1100" dirty="0">
                <a:ea typeface="+mn-lt"/>
                <a:cs typeface="+mn-lt"/>
              </a:rPr>
              <a:t>Implemented cost management policies and auto-shutdown schedules</a:t>
            </a: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74AA6302-8E45-C322-43C9-8DBE34DAC47E}"/>
              </a:ext>
            </a:extLst>
          </p:cNvPr>
          <p:cNvSpPr txBox="1"/>
          <p:nvPr/>
        </p:nvSpPr>
        <p:spPr>
          <a:xfrm>
            <a:off x="9838945" y="2746977"/>
            <a:ext cx="2048253" cy="240835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/>
                <a:cs typeface="Segoe UI"/>
              </a:rPr>
              <a:t>Results</a:t>
            </a:r>
            <a:endParaRPr lang="en-US" sz="1600" b="1" dirty="0">
              <a:latin typeface="Segoe UI"/>
              <a:cs typeface="Segoe UI"/>
            </a:endParaRPr>
          </a:p>
          <a:p>
            <a:pPr marL="268288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IN" sz="1100" dirty="0">
                <a:ea typeface="+mn-lt"/>
                <a:cs typeface="+mn-lt"/>
              </a:rPr>
              <a:t>Reduce costs by $250K annually</a:t>
            </a:r>
          </a:p>
          <a:p>
            <a:pPr marL="268288" indent="-171450">
              <a:buFont typeface="Arial" panose="020B0604020202020204" pitchFamily="34" charset="0"/>
              <a:buChar char="•"/>
            </a:pPr>
            <a:r>
              <a:rPr lang="en-IN" sz="1100" dirty="0">
                <a:ea typeface="+mn-lt"/>
                <a:cs typeface="+mn-lt"/>
              </a:rPr>
              <a:t>Improve operational agility and security posture</a:t>
            </a:r>
          </a:p>
          <a:p>
            <a:pPr marL="268288" indent="-171450">
              <a:buFont typeface="Arial" panose="020B0604020202020204" pitchFamily="34" charset="0"/>
              <a:buChar char="•"/>
            </a:pPr>
            <a:r>
              <a:rPr lang="en-IN" sz="1100" dirty="0">
                <a:ea typeface="+mn-lt"/>
                <a:cs typeface="+mn-lt"/>
              </a:rPr>
              <a:t>Achieve faster provisioning and better compliance</a:t>
            </a:r>
          </a:p>
          <a:p>
            <a:pPr marL="268288" indent="-171450">
              <a:buFont typeface="Arial" panose="020B0604020202020204" pitchFamily="34" charset="0"/>
              <a:buChar char="•"/>
            </a:pPr>
            <a:r>
              <a:rPr lang="en-IN" sz="1100" dirty="0">
                <a:ea typeface="+mn-lt"/>
                <a:cs typeface="+mn-lt"/>
              </a:rPr>
              <a:t>Lay the foundation for future modernization (e.g., containerization, PaaS adoption)</a:t>
            </a:r>
          </a:p>
        </p:txBody>
      </p:sp>
      <p:sp>
        <p:nvSpPr>
          <p:cNvPr id="7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390595" y="1816514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8" name="TextBox 62">
            <a:extLst>
              <a:ext uri="{FF2B5EF4-FFF2-40B4-BE49-F238E27FC236}">
                <a16:creationId xmlns:a16="http://schemas.microsoft.com/office/drawing/2014/main" id="{54B62B7C-3B24-4966-8B7F-798504EA348F}"/>
              </a:ext>
            </a:extLst>
          </p:cNvPr>
          <p:cNvSpPr txBox="1"/>
          <p:nvPr/>
        </p:nvSpPr>
        <p:spPr>
          <a:xfrm>
            <a:off x="1555519" y="1853447"/>
            <a:ext cx="608467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/>
                <a:cs typeface="Segoe UI"/>
              </a:rPr>
              <a:t>Industry</a:t>
            </a:r>
          </a:p>
          <a:p>
            <a:r>
              <a:rPr lang="en-IN" sz="1200" b="1" dirty="0">
                <a:latin typeface="Segoe UI"/>
                <a:cs typeface="Segoe UI"/>
              </a:rPr>
              <a:t>TMT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27CB218-C496-374F-C222-593DC0A956DC}"/>
              </a:ext>
            </a:extLst>
          </p:cNvPr>
          <p:cNvCxnSpPr>
            <a:cxnSpLocks/>
          </p:cNvCxnSpPr>
          <p:nvPr/>
        </p:nvCxnSpPr>
        <p:spPr>
          <a:xfrm>
            <a:off x="2383602" y="1816514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7C10037-0A5B-1E22-7F83-63E39553E5A3}"/>
              </a:ext>
            </a:extLst>
          </p:cNvPr>
          <p:cNvCxnSpPr>
            <a:cxnSpLocks/>
          </p:cNvCxnSpPr>
          <p:nvPr/>
        </p:nvCxnSpPr>
        <p:spPr>
          <a:xfrm>
            <a:off x="4817991" y="1816514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91371" y="246941"/>
            <a:ext cx="10846799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4800" b="1" dirty="0">
                <a:solidFill>
                  <a:srgbClr val="000000"/>
                </a:solidFill>
                <a:ea typeface="+mn-lt"/>
                <a:cs typeface="+mn-lt"/>
              </a:rPr>
              <a:t>Fast track to cloud</a:t>
            </a:r>
            <a:endParaRPr lang="en-US" b="1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479933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3C2C966-49F2-A8AA-2ECD-2D3DF58E8A92}"/>
              </a:ext>
            </a:extLst>
          </p:cNvPr>
          <p:cNvCxnSpPr>
            <a:cxnSpLocks/>
          </p:cNvCxnSpPr>
          <p:nvPr/>
        </p:nvCxnSpPr>
        <p:spPr>
          <a:xfrm flipV="1">
            <a:off x="9612586" y="2817919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3B566BE-2D84-C658-2204-0D96E33339F0}"/>
              </a:ext>
            </a:extLst>
          </p:cNvPr>
          <p:cNvCxnSpPr>
            <a:cxnSpLocks/>
          </p:cNvCxnSpPr>
          <p:nvPr/>
        </p:nvCxnSpPr>
        <p:spPr>
          <a:xfrm>
            <a:off x="3609752" y="1816514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5067438" y="2817919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390595" y="2746977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2717744" y="309331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</a:rPr>
              <a:t>2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390595" y="3586833"/>
            <a:ext cx="1901501" cy="84638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100" b="1" dirty="0">
                <a:ea typeface="+mn-lt"/>
                <a:cs typeface="+mn-lt"/>
              </a:rPr>
              <a:t>High operational costs</a:t>
            </a:r>
            <a:r>
              <a:rPr lang="en-IN" sz="1100" dirty="0">
                <a:ea typeface="+mn-lt"/>
                <a:cs typeface="+mn-lt"/>
              </a:rPr>
              <a:t>:</a:t>
            </a:r>
            <a:endParaRPr lang="en-IN" sz="1100" dirty="0"/>
          </a:p>
          <a:p>
            <a:pPr marL="268288" lvl="1" indent="-171450">
              <a:buFont typeface="Arial" panose="020B0604020202020204" pitchFamily="34" charset="0"/>
              <a:buChar char="•"/>
              <a:tabLst>
                <a:tab pos="444500" algn="l"/>
              </a:tabLst>
            </a:pPr>
            <a:r>
              <a:rPr lang="en-IN" sz="1100" dirty="0">
                <a:ea typeface="+mn-lt"/>
                <a:cs typeface="+mn-lt"/>
              </a:rPr>
              <a:t>Incredibly high annual </a:t>
            </a:r>
            <a:r>
              <a:rPr lang="en-IN" sz="1100" dirty="0" err="1">
                <a:ea typeface="+mn-lt"/>
                <a:cs typeface="+mn-lt"/>
              </a:rPr>
              <a:t>datacenter</a:t>
            </a:r>
            <a:r>
              <a:rPr lang="en-IN" sz="1100" dirty="0">
                <a:ea typeface="+mn-lt"/>
                <a:cs typeface="+mn-lt"/>
              </a:rPr>
              <a:t> spend </a:t>
            </a:r>
            <a:endParaRPr lang="en-IN" sz="1100" dirty="0"/>
          </a:p>
          <a:p>
            <a:pPr marL="268288" lvl="1" indent="-171450">
              <a:buFont typeface="Arial" panose="020B0604020202020204" pitchFamily="34" charset="0"/>
              <a:buChar char="•"/>
              <a:tabLst>
                <a:tab pos="444500" algn="l"/>
              </a:tabLst>
            </a:pPr>
            <a:r>
              <a:rPr lang="en-IN" sz="1100" dirty="0">
                <a:ea typeface="+mn-lt"/>
                <a:cs typeface="+mn-lt"/>
              </a:rPr>
              <a:t>Hardware refresh cycle due in 12 months</a:t>
            </a:r>
          </a:p>
        </p:txBody>
      </p:sp>
      <p:sp>
        <p:nvSpPr>
          <p:cNvPr id="20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2717744" y="3586833"/>
            <a:ext cx="2056233" cy="84638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100" b="1" dirty="0">
                <a:ea typeface="+mn-lt"/>
                <a:cs typeface="+mn-lt"/>
              </a:rPr>
              <a:t>Infrastructure complexity</a:t>
            </a:r>
            <a:r>
              <a:rPr lang="en-IN" sz="1100" dirty="0">
                <a:ea typeface="+mn-lt"/>
                <a:cs typeface="+mn-lt"/>
              </a:rPr>
              <a:t>:</a:t>
            </a:r>
            <a:endParaRPr lang="en-US" sz="1100" dirty="0">
              <a:ea typeface="+mn-lt"/>
              <a:cs typeface="+mn-lt"/>
            </a:endParaRPr>
          </a:p>
          <a:p>
            <a:pPr marL="268288" lvl="1" indent="-171450">
              <a:buFont typeface="Arial" panose="020B0604020202020204" pitchFamily="34" charset="0"/>
              <a:buChar char="•"/>
              <a:tabLst>
                <a:tab pos="444500" algn="l"/>
              </a:tabLst>
            </a:pPr>
            <a:r>
              <a:rPr lang="en-IN" sz="1100" dirty="0">
                <a:ea typeface="+mn-lt"/>
                <a:cs typeface="+mn-lt"/>
              </a:rPr>
              <a:t>Mixed hypervisor environment</a:t>
            </a:r>
            <a:endParaRPr lang="en-US" sz="1100" dirty="0">
              <a:ea typeface="+mn-lt"/>
              <a:cs typeface="+mn-lt"/>
            </a:endParaRPr>
          </a:p>
          <a:p>
            <a:pPr marL="268288" lvl="1" indent="-171450">
              <a:buFont typeface="Arial" panose="020B0604020202020204" pitchFamily="34" charset="0"/>
              <a:buChar char="•"/>
              <a:tabLst>
                <a:tab pos="444500" algn="l"/>
              </a:tabLst>
            </a:pPr>
            <a:r>
              <a:rPr lang="en-IN" sz="1100" dirty="0">
                <a:ea typeface="+mn-lt"/>
                <a:cs typeface="+mn-lt"/>
              </a:rPr>
              <a:t>~550 VMs with inconsistent configurations</a:t>
            </a:r>
            <a:endParaRPr lang="en-US" sz="1100" dirty="0">
              <a:ea typeface="+mn-lt"/>
              <a:cs typeface="+mn-lt"/>
            </a:endParaRPr>
          </a:p>
        </p:txBody>
      </p:sp>
      <p:sp>
        <p:nvSpPr>
          <p:cNvPr id="21" name="TextBox 100">
            <a:extLst>
              <a:ext uri="{FF2B5EF4-FFF2-40B4-BE49-F238E27FC236}">
                <a16:creationId xmlns:a16="http://schemas.microsoft.com/office/drawing/2014/main" id="{9101C7D4-1DF8-F8D2-CB03-AD4DD5E79C62}"/>
              </a:ext>
            </a:extLst>
          </p:cNvPr>
          <p:cNvSpPr txBox="1"/>
          <p:nvPr/>
        </p:nvSpPr>
        <p:spPr>
          <a:xfrm>
            <a:off x="390595" y="5128981"/>
            <a:ext cx="2145781" cy="6771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100" b="1" dirty="0">
                <a:ea typeface="+mn-lt"/>
                <a:cs typeface="+mn-lt"/>
              </a:rPr>
              <a:t>Downtime sensitivity</a:t>
            </a:r>
            <a:r>
              <a:rPr lang="en-IN" sz="1100" dirty="0">
                <a:ea typeface="+mn-lt"/>
                <a:cs typeface="+mn-lt"/>
              </a:rPr>
              <a:t>:</a:t>
            </a:r>
            <a:endParaRPr lang="en-US" sz="1100" dirty="0">
              <a:ea typeface="+mn-lt"/>
              <a:cs typeface="+mn-lt"/>
            </a:endParaRPr>
          </a:p>
          <a:p>
            <a:pPr marL="268288" lvl="1" indent="-171450">
              <a:buFont typeface="Arial" panose="020B0604020202020204" pitchFamily="34" charset="0"/>
              <a:buChar char="•"/>
              <a:tabLst>
                <a:tab pos="444500" algn="l"/>
              </a:tabLst>
            </a:pPr>
            <a:r>
              <a:rPr lang="en-IN" sz="1100" dirty="0">
                <a:ea typeface="+mn-lt"/>
                <a:cs typeface="+mn-lt"/>
              </a:rPr>
              <a:t>99.95% SLA requirements</a:t>
            </a:r>
            <a:endParaRPr lang="en-US" sz="1100" dirty="0">
              <a:ea typeface="+mn-lt"/>
              <a:cs typeface="+mn-lt"/>
            </a:endParaRPr>
          </a:p>
          <a:p>
            <a:pPr marL="268288" lvl="1" indent="-171450">
              <a:buFont typeface="Arial" panose="020B0604020202020204" pitchFamily="34" charset="0"/>
              <a:buChar char="•"/>
              <a:tabLst>
                <a:tab pos="444500" algn="l"/>
              </a:tabLst>
            </a:pPr>
            <a:r>
              <a:rPr lang="en-IN" sz="1100" dirty="0">
                <a:ea typeface="+mn-lt"/>
                <a:cs typeface="+mn-lt"/>
              </a:rPr>
              <a:t>Critical workloads with zero tolerance for disruption</a:t>
            </a:r>
            <a:endParaRPr lang="en-US" sz="1100" dirty="0">
              <a:ea typeface="+mn-lt"/>
              <a:cs typeface="+mn-lt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85BC572A-C1F6-681C-A59D-7FC886BA8173}"/>
              </a:ext>
            </a:extLst>
          </p:cNvPr>
          <p:cNvSpPr/>
          <p:nvPr/>
        </p:nvSpPr>
        <p:spPr>
          <a:xfrm>
            <a:off x="390595" y="4626327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390595" y="309331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4" name="TextBox 2">
            <a:extLst>
              <a:ext uri="{FF2B5EF4-FFF2-40B4-BE49-F238E27FC236}">
                <a16:creationId xmlns:a16="http://schemas.microsoft.com/office/drawing/2014/main" id="{22CC7236-7F48-BE41-0B88-CD3EAEF98997}"/>
              </a:ext>
            </a:extLst>
          </p:cNvPr>
          <p:cNvSpPr txBox="1"/>
          <p:nvPr/>
        </p:nvSpPr>
        <p:spPr>
          <a:xfrm>
            <a:off x="3806375" y="1813341"/>
            <a:ext cx="92060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ea typeface="+mn-lt"/>
                <a:cs typeface="+mn-lt"/>
              </a:rPr>
              <a:t>Employees </a:t>
            </a:r>
            <a:endParaRPr lang="en-US" dirty="0"/>
          </a:p>
          <a:p>
            <a:r>
              <a:rPr lang="en-IN" sz="1200" b="1" dirty="0">
                <a:ea typeface="+mn-lt"/>
                <a:cs typeface="+mn-lt"/>
              </a:rPr>
              <a:t>12000+ </a:t>
            </a:r>
            <a:endParaRPr lang="en-IN" b="1" dirty="0">
              <a:ea typeface="+mn-lt"/>
              <a:cs typeface="+mn-lt"/>
            </a:endParaRPr>
          </a:p>
        </p:txBody>
      </p:sp>
      <p:sp>
        <p:nvSpPr>
          <p:cNvPr id="26" name="TextBox 100">
            <a:extLst>
              <a:ext uri="{FF2B5EF4-FFF2-40B4-BE49-F238E27FC236}">
                <a16:creationId xmlns:a16="http://schemas.microsoft.com/office/drawing/2014/main" id="{1FA1AA5B-F310-8829-E003-226B0AEF182D}"/>
              </a:ext>
            </a:extLst>
          </p:cNvPr>
          <p:cNvSpPr txBox="1"/>
          <p:nvPr/>
        </p:nvSpPr>
        <p:spPr>
          <a:xfrm>
            <a:off x="2717744" y="5128981"/>
            <a:ext cx="2145781" cy="84638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100" b="1" dirty="0">
                <a:ea typeface="+mn-lt"/>
                <a:cs typeface="+mn-lt"/>
              </a:rPr>
              <a:t>Security and compliance</a:t>
            </a:r>
            <a:r>
              <a:rPr lang="en-IN" sz="1100" dirty="0">
                <a:ea typeface="+mn-lt"/>
                <a:cs typeface="+mn-lt"/>
              </a:rPr>
              <a:t>:</a:t>
            </a:r>
            <a:endParaRPr lang="en-US" sz="1100" dirty="0">
              <a:ea typeface="+mn-lt"/>
              <a:cs typeface="+mn-lt"/>
            </a:endParaRPr>
          </a:p>
          <a:p>
            <a:pPr marL="268288" lvl="1" indent="-171450">
              <a:buFont typeface="Arial" panose="020B0604020202020204" pitchFamily="34" charset="0"/>
              <a:buChar char="•"/>
              <a:tabLst>
                <a:tab pos="444500" algn="l"/>
              </a:tabLst>
            </a:pPr>
            <a:r>
              <a:rPr lang="en-IN" sz="1100" dirty="0">
                <a:ea typeface="+mn-lt"/>
                <a:cs typeface="+mn-lt"/>
              </a:rPr>
              <a:t>Manual patching and fragmented security controls</a:t>
            </a:r>
            <a:endParaRPr lang="en-US" sz="1100" dirty="0">
              <a:ea typeface="+mn-lt"/>
              <a:cs typeface="+mn-lt"/>
            </a:endParaRPr>
          </a:p>
          <a:p>
            <a:pPr marL="268288" lvl="1" indent="-171450">
              <a:buFont typeface="Arial" panose="020B0604020202020204" pitchFamily="34" charset="0"/>
              <a:buChar char="•"/>
              <a:tabLst>
                <a:tab pos="444500" algn="l"/>
              </a:tabLst>
            </a:pPr>
            <a:r>
              <a:rPr lang="en-IN" sz="1100" dirty="0">
                <a:ea typeface="+mn-lt"/>
                <a:cs typeface="+mn-lt"/>
              </a:rPr>
              <a:t>Compliance with ISO 27001, SOC 2 and GDPR</a:t>
            </a:r>
            <a:endParaRPr lang="en-US" sz="1100" dirty="0">
              <a:ea typeface="+mn-lt"/>
              <a:cs typeface="+mn-lt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8006B520-F577-8B33-8F21-540466C28F0E}"/>
              </a:ext>
            </a:extLst>
          </p:cNvPr>
          <p:cNvSpPr/>
          <p:nvPr/>
        </p:nvSpPr>
        <p:spPr>
          <a:xfrm>
            <a:off x="2717744" y="4627038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9" name="TextBox 2">
            <a:extLst>
              <a:ext uri="{FF2B5EF4-FFF2-40B4-BE49-F238E27FC236}">
                <a16:creationId xmlns:a16="http://schemas.microsoft.com/office/drawing/2014/main" id="{7B9078D7-9C32-CEB4-8C33-367A10105069}"/>
              </a:ext>
            </a:extLst>
          </p:cNvPr>
          <p:cNvSpPr txBox="1"/>
          <p:nvPr/>
        </p:nvSpPr>
        <p:spPr>
          <a:xfrm>
            <a:off x="2589848" y="1813340"/>
            <a:ext cx="92060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/>
                <a:cs typeface="Segoe UI"/>
              </a:rPr>
              <a:t>Headquarter</a:t>
            </a:r>
          </a:p>
          <a:p>
            <a:r>
              <a:rPr lang="en-IN" sz="1200" b="1" dirty="0">
                <a:ea typeface="+mn-lt"/>
                <a:cs typeface="+mn-lt"/>
              </a:rPr>
              <a:t>Bengaluru</a:t>
            </a:r>
            <a:endParaRPr lang="en-IN" b="1" dirty="0">
              <a:ea typeface="+mn-lt"/>
              <a:cs typeface="+mn-lt"/>
            </a:endParaRPr>
          </a:p>
        </p:txBody>
      </p:sp>
      <p:sp>
        <p:nvSpPr>
          <p:cNvPr id="25" name="TextBox 2">
            <a:extLst>
              <a:ext uri="{FF2B5EF4-FFF2-40B4-BE49-F238E27FC236}">
                <a16:creationId xmlns:a16="http://schemas.microsoft.com/office/drawing/2014/main" id="{77B3DF63-0825-902B-04F2-740BDF24EFBE}"/>
              </a:ext>
            </a:extLst>
          </p:cNvPr>
          <p:cNvSpPr txBox="1"/>
          <p:nvPr/>
        </p:nvSpPr>
        <p:spPr>
          <a:xfrm>
            <a:off x="5067438" y="1813341"/>
            <a:ext cx="92060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ea typeface="+mn-lt"/>
                <a:cs typeface="+mn-lt"/>
              </a:rPr>
              <a:t>Destinations </a:t>
            </a:r>
            <a:endParaRPr lang="en-US" dirty="0">
              <a:ea typeface="+mn-lt"/>
              <a:cs typeface="+mn-lt"/>
            </a:endParaRPr>
          </a:p>
          <a:p>
            <a:r>
              <a:rPr lang="en-IN" sz="1200" b="1" dirty="0">
                <a:ea typeface="+mn-lt"/>
                <a:cs typeface="+mn-lt"/>
              </a:rPr>
              <a:t>7 countries </a:t>
            </a:r>
            <a:endParaRPr lang="en-IN" b="1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20382632"/>
      </p:ext>
    </p:extLst>
  </p:cSld>
  <p:clrMapOvr>
    <a:masterClrMapping/>
  </p:clrMapOvr>
</p:sld>
</file>

<file path=ppt/theme/theme1.xml><?xml version="1.0" encoding="utf-8"?>
<a:theme xmlns:a="http://schemas.openxmlformats.org/drawingml/2006/main" name="2_Sonata - Light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3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fdac34-9db6-427b-8ab8-479c40b5e3c8">
      <Terms xmlns="http://schemas.microsoft.com/office/infopath/2007/PartnerControls"/>
    </lcf76f155ced4ddcb4097134ff3c332f>
    <TaxCatchAll xmlns="b208fce4-3e29-477c-a989-e36b5cecf3bb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1FBA3BF4E77A41AF443D635403B8B2" ma:contentTypeVersion="15" ma:contentTypeDescription="Create a new document." ma:contentTypeScope="" ma:versionID="1721f182072490391d82b82228ed51e6">
  <xsd:schema xmlns:xsd="http://www.w3.org/2001/XMLSchema" xmlns:xs="http://www.w3.org/2001/XMLSchema" xmlns:p="http://schemas.microsoft.com/office/2006/metadata/properties" xmlns:ns2="0efdac34-9db6-427b-8ab8-479c40b5e3c8" xmlns:ns3="b208fce4-3e29-477c-a989-e36b5cecf3bb" targetNamespace="http://schemas.microsoft.com/office/2006/metadata/properties" ma:root="true" ma:fieldsID="e78b6b718e5dd67bf911665085dd6eb1" ns2:_="" ns3:_="">
    <xsd:import namespace="0efdac34-9db6-427b-8ab8-479c40b5e3c8"/>
    <xsd:import namespace="b208fce4-3e29-477c-a989-e36b5cecf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dac34-9db6-427b-8ab8-479c40b5e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f0ce735-7fc1-4351-94dd-0d08111293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8fce4-3e29-477c-a989-e36b5cecf3b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927106b-4ea5-4f83-8e20-b202c06a3b3c}" ma:internalName="TaxCatchAll" ma:showField="CatchAllData" ma:web="b208fce4-3e29-477c-a989-e36b5cecf3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1E56957-225D-4A21-9E4A-459175AC62F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9F94BF3-D82F-4D0C-8FE7-64371FB845EF}">
  <ds:schemaRefs>
    <ds:schemaRef ds:uri="http://schemas.microsoft.com/office/2006/metadata/properties"/>
    <ds:schemaRef ds:uri="http://schemas.microsoft.com/office/infopath/2007/PartnerControls"/>
    <ds:schemaRef ds:uri="0efdac34-9db6-427b-8ab8-479c40b5e3c8"/>
    <ds:schemaRef ds:uri="b208fce4-3e29-477c-a989-e36b5cecf3bb"/>
  </ds:schemaRefs>
</ds:datastoreItem>
</file>

<file path=customXml/itemProps3.xml><?xml version="1.0" encoding="utf-8"?>
<ds:datastoreItem xmlns:ds="http://schemas.openxmlformats.org/officeDocument/2006/customXml" ds:itemID="{A5688599-B86A-4F51-B37B-BC61FEF86B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fdac34-9db6-427b-8ab8-479c40b5e3c8"/>
    <ds:schemaRef ds:uri="b208fce4-3e29-477c-a989-e36b5cecf3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227</Words>
  <Application>Microsoft Office PowerPoint</Application>
  <PresentationFormat>Widescreen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Courier New</vt:lpstr>
      <vt:lpstr>Segoe UI</vt:lpstr>
      <vt:lpstr>2_Sonata - Light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20</cp:revision>
  <dcterms:created xsi:type="dcterms:W3CDTF">2025-10-31T12:20:01Z</dcterms:created>
  <dcterms:modified xsi:type="dcterms:W3CDTF">2025-11-05T05:10:29Z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0x010100FE1FBA3BF4E77A41AF443D635403B8B2</vt:lpwstr>
  </property>
  <property fmtid="{D5CDD505-2E9C-101B-9397-08002B2CF9AE}" pid="3" name="MediaServiceImageTags">
    <vt:lpwstr/>
  </property>
</Properties>
</file>