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</p:sldMasterIdLst>
  <p:sldIdLst>
    <p:sldId id="263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79" d="100"/>
          <a:sy n="79" d="100"/>
        </p:scale>
        <p:origin x="547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nirudha R" userId="0810086d-6cd7-4224-90f1-a552785c16d7" providerId="ADAL" clId="{BB50BC70-A36B-45D1-8E68-B2557D173A01}"/>
    <pc:docChg chg="undo custSel modSld">
      <pc:chgData name="Anirudha R" userId="0810086d-6cd7-4224-90f1-a552785c16d7" providerId="ADAL" clId="{BB50BC70-A36B-45D1-8E68-B2557D173A01}" dt="2026-04-24T07:48:26.102" v="521" actId="165"/>
      <pc:docMkLst>
        <pc:docMk/>
      </pc:docMkLst>
      <pc:sldChg chg="addSp delSp modSp mod">
        <pc:chgData name="Anirudha R" userId="0810086d-6cd7-4224-90f1-a552785c16d7" providerId="ADAL" clId="{BB50BC70-A36B-45D1-8E68-B2557D173A01}" dt="2026-04-24T07:48:26.102" v="521" actId="165"/>
        <pc:sldMkLst>
          <pc:docMk/>
          <pc:sldMk cId="3829577066" sldId="263"/>
        </pc:sldMkLst>
        <pc:spChg chg="mod">
          <ac:chgData name="Anirudha R" userId="0810086d-6cd7-4224-90f1-a552785c16d7" providerId="ADAL" clId="{BB50BC70-A36B-45D1-8E68-B2557D173A01}" dt="2026-04-24T07:46:45.924" v="517" actId="1076"/>
          <ac:spMkLst>
            <pc:docMk/>
            <pc:sldMk cId="3829577066" sldId="263"/>
            <ac:spMk id="2" creationId="{C2F8757E-71F4-BF33-9CC8-BDEA76F0866A}"/>
          </ac:spMkLst>
        </pc:spChg>
        <pc:spChg chg="mod">
          <ac:chgData name="Anirudha R" userId="0810086d-6cd7-4224-90f1-a552785c16d7" providerId="ADAL" clId="{BB50BC70-A36B-45D1-8E68-B2557D173A01}" dt="2026-04-24T07:44:08.550" v="429" actId="12789"/>
          <ac:spMkLst>
            <pc:docMk/>
            <pc:sldMk cId="3829577066" sldId="263"/>
            <ac:spMk id="3" creationId="{0757750B-35B0-72E6-4B41-991EDD536763}"/>
          </ac:spMkLst>
        </pc:spChg>
        <pc:spChg chg="mod">
          <ac:chgData name="Anirudha R" userId="0810086d-6cd7-4224-90f1-a552785c16d7" providerId="ADAL" clId="{BB50BC70-A36B-45D1-8E68-B2557D173A01}" dt="2026-04-24T07:44:08.550" v="429" actId="12789"/>
          <ac:spMkLst>
            <pc:docMk/>
            <pc:sldMk cId="3829577066" sldId="263"/>
            <ac:spMk id="4" creationId="{30734A40-18E8-6CE4-60E0-08E9B11C13EB}"/>
          </ac:spMkLst>
        </pc:spChg>
        <pc:spChg chg="mod">
          <ac:chgData name="Anirudha R" userId="0810086d-6cd7-4224-90f1-a552785c16d7" providerId="ADAL" clId="{BB50BC70-A36B-45D1-8E68-B2557D173A01}" dt="2026-04-24T07:46:21.545" v="512" actId="313"/>
          <ac:spMkLst>
            <pc:docMk/>
            <pc:sldMk cId="3829577066" sldId="263"/>
            <ac:spMk id="9" creationId="{B052346B-0C8E-73BF-1C2D-EF09A9A4D546}"/>
          </ac:spMkLst>
        </pc:spChg>
        <pc:spChg chg="mod">
          <ac:chgData name="Anirudha R" userId="0810086d-6cd7-4224-90f1-a552785c16d7" providerId="ADAL" clId="{BB50BC70-A36B-45D1-8E68-B2557D173A01}" dt="2026-04-24T07:45:44.761" v="494" actId="14100"/>
          <ac:spMkLst>
            <pc:docMk/>
            <pc:sldMk cId="3829577066" sldId="263"/>
            <ac:spMk id="27" creationId="{A6183D21-DFA9-8C09-3BE4-092ED1B48065}"/>
          </ac:spMkLst>
        </pc:spChg>
        <pc:spChg chg="mod">
          <ac:chgData name="Anirudha R" userId="0810086d-6cd7-4224-90f1-a552785c16d7" providerId="ADAL" clId="{BB50BC70-A36B-45D1-8E68-B2557D173A01}" dt="2026-04-24T07:46:37.436" v="515" actId="14100"/>
          <ac:spMkLst>
            <pc:docMk/>
            <pc:sldMk cId="3829577066" sldId="263"/>
            <ac:spMk id="100" creationId="{E7DD8898-C74F-B960-270A-2F5682B212D5}"/>
          </ac:spMkLst>
        </pc:spChg>
        <pc:spChg chg="mod">
          <ac:chgData name="Anirudha R" userId="0810086d-6cd7-4224-90f1-a552785c16d7" providerId="ADAL" clId="{BB50BC70-A36B-45D1-8E68-B2557D173A01}" dt="2026-04-24T07:46:45.924" v="517" actId="1076"/>
          <ac:spMkLst>
            <pc:docMk/>
            <pc:sldMk cId="3829577066" sldId="263"/>
            <ac:spMk id="101" creationId="{EB05DA01-9971-05E4-3F5D-DB3FEB463D24}"/>
          </ac:spMkLst>
        </pc:spChg>
        <pc:spChg chg="mod">
          <ac:chgData name="Anirudha R" userId="0810086d-6cd7-4224-90f1-a552785c16d7" providerId="ADAL" clId="{BB50BC70-A36B-45D1-8E68-B2557D173A01}" dt="2026-04-24T07:46:41.908" v="516" actId="14100"/>
          <ac:spMkLst>
            <pc:docMk/>
            <pc:sldMk cId="3829577066" sldId="263"/>
            <ac:spMk id="103" creationId="{4C5A5711-8247-99CF-5A3C-3C535E0EED13}"/>
          </ac:spMkLst>
        </pc:spChg>
        <pc:spChg chg="mod">
          <ac:chgData name="Anirudha R" userId="0810086d-6cd7-4224-90f1-a552785c16d7" providerId="ADAL" clId="{BB50BC70-A36B-45D1-8E68-B2557D173A01}" dt="2026-04-24T07:46:45.924" v="517" actId="1076"/>
          <ac:spMkLst>
            <pc:docMk/>
            <pc:sldMk cId="3829577066" sldId="263"/>
            <ac:spMk id="104" creationId="{41196396-9DAC-807B-D113-920A46B160DA}"/>
          </ac:spMkLst>
        </pc:spChg>
        <pc:spChg chg="mod">
          <ac:chgData name="Anirudha R" userId="0810086d-6cd7-4224-90f1-a552785c16d7" providerId="ADAL" clId="{BB50BC70-A36B-45D1-8E68-B2557D173A01}" dt="2026-04-24T07:43:42.369" v="419"/>
          <ac:spMkLst>
            <pc:docMk/>
            <pc:sldMk cId="3829577066" sldId="263"/>
            <ac:spMk id="118" creationId="{00C51E80-6ACC-7141-5BE1-819808A8EA78}"/>
          </ac:spMkLst>
        </pc:spChg>
        <pc:spChg chg="mod">
          <ac:chgData name="Anirudha R" userId="0810086d-6cd7-4224-90f1-a552785c16d7" providerId="ADAL" clId="{BB50BC70-A36B-45D1-8E68-B2557D173A01}" dt="2026-04-24T07:46:45.924" v="517" actId="1076"/>
          <ac:spMkLst>
            <pc:docMk/>
            <pc:sldMk cId="3829577066" sldId="263"/>
            <ac:spMk id="188" creationId="{2BB09A3E-581B-4B27-21B7-5D18A7B40248}"/>
          </ac:spMkLst>
        </pc:spChg>
        <pc:grpChg chg="add del mod">
          <ac:chgData name="Anirudha R" userId="0810086d-6cd7-4224-90f1-a552785c16d7" providerId="ADAL" clId="{BB50BC70-A36B-45D1-8E68-B2557D173A01}" dt="2026-04-24T07:48:26.102" v="521" actId="165"/>
          <ac:grpSpMkLst>
            <pc:docMk/>
            <pc:sldMk cId="3829577066" sldId="263"/>
            <ac:grpSpMk id="5" creationId="{642E797F-3742-A4D8-AA57-71824EF12F8C}"/>
          </ac:grpSpMkLst>
        </pc:grpChg>
        <pc:cxnChg chg="add mod topLvl">
          <ac:chgData name="Anirudha R" userId="0810086d-6cd7-4224-90f1-a552785c16d7" providerId="ADAL" clId="{BB50BC70-A36B-45D1-8E68-B2557D173A01}" dt="2026-04-24T07:48:26.102" v="521" actId="165"/>
          <ac:cxnSpMkLst>
            <pc:docMk/>
            <pc:sldMk cId="3829577066" sldId="263"/>
            <ac:cxnSpMk id="11" creationId="{DA2F1A77-0D3F-3577-7286-1A963E01FAE4}"/>
          </ac:cxnSpMkLst>
        </pc:cxnChg>
        <pc:cxnChg chg="mod topLvl">
          <ac:chgData name="Anirudha R" userId="0810086d-6cd7-4224-90f1-a552785c16d7" providerId="ADAL" clId="{BB50BC70-A36B-45D1-8E68-B2557D173A01}" dt="2026-04-24T07:48:26.102" v="521" actId="165"/>
          <ac:cxnSpMkLst>
            <pc:docMk/>
            <pc:sldMk cId="3829577066" sldId="263"/>
            <ac:cxnSpMk id="167" creationId="{0B580C08-D072-E545-307B-F930DDE879BA}"/>
          </ac:cxnSpMkLst>
        </pc:cxn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Click to edit Title Only Layout</a:t>
            </a:r>
          </a:p>
        </p:txBody>
      </p:sp>
    </p:spTree>
    <p:extLst>
      <p:ext uri="{BB962C8B-B14F-4D97-AF65-F5344CB8AC3E}">
        <p14:creationId xmlns:p14="http://schemas.microsoft.com/office/powerpoint/2010/main" val="37379879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94602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20644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95787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sv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blackWhite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5822" y="162010"/>
            <a:ext cx="11873178" cy="4247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0"/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5822" y="770271"/>
            <a:ext cx="11873178" cy="550141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cxnSp>
        <p:nvCxnSpPr>
          <p:cNvPr id="54" name="Straight Connector 53">
            <a:extLst>
              <a:ext uri="{FF2B5EF4-FFF2-40B4-BE49-F238E27FC236}">
                <a16:creationId xmlns:a16="http://schemas.microsoft.com/office/drawing/2014/main" id="{49F4329B-07E6-4AD9-9993-C79C9A6032E3}"/>
              </a:ext>
            </a:extLst>
          </p:cNvPr>
          <p:cNvCxnSpPr>
            <a:cxnSpLocks/>
          </p:cNvCxnSpPr>
          <p:nvPr userDrawn="1"/>
        </p:nvCxnSpPr>
        <p:spPr>
          <a:xfrm>
            <a:off x="2539545" y="6519294"/>
            <a:ext cx="7507129" cy="0"/>
          </a:xfrm>
          <a:prstGeom prst="line">
            <a:avLst/>
          </a:prstGeom>
          <a:ln w="12700">
            <a:solidFill>
              <a:schemeClr val="tx1">
                <a:lumMod val="50000"/>
                <a:lumOff val="50000"/>
              </a:schemeClr>
            </a:solidFill>
            <a:tailEnd type="diamond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>
            <a:extLst>
              <a:ext uri="{FF2B5EF4-FFF2-40B4-BE49-F238E27FC236}">
                <a16:creationId xmlns:a16="http://schemas.microsoft.com/office/drawing/2014/main" id="{2C10BF21-4BE1-4721-8EAE-B92CA9A979EC}"/>
              </a:ext>
            </a:extLst>
          </p:cNvPr>
          <p:cNvSpPr txBox="1"/>
          <p:nvPr userDrawn="1"/>
        </p:nvSpPr>
        <p:spPr>
          <a:xfrm>
            <a:off x="429492" y="6403878"/>
            <a:ext cx="2365024" cy="2308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l"/>
            <a:r>
              <a:rPr lang="en-US" sz="9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© Sonata Software Ltd., 2025. Confidential.</a:t>
            </a: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E919375D-F417-4D5F-8DAF-5E373BC940B0}"/>
              </a:ext>
            </a:extLst>
          </p:cNvPr>
          <p:cNvSpPr/>
          <p:nvPr userDrawn="1"/>
        </p:nvSpPr>
        <p:spPr>
          <a:xfrm>
            <a:off x="178177" y="6382984"/>
            <a:ext cx="272620" cy="27262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A5578882-534C-4198-A3F6-351B105A3193}"/>
              </a:ext>
            </a:extLst>
          </p:cNvPr>
          <p:cNvSpPr txBox="1"/>
          <p:nvPr userDrawn="1"/>
        </p:nvSpPr>
        <p:spPr>
          <a:xfrm>
            <a:off x="163888" y="6426961"/>
            <a:ext cx="298450" cy="184666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fld id="{9B921A13-A0CF-BB4B-BAC0-8BA32D0B4676}" type="slidenum">
              <a:rPr lang="en-US" sz="1200" b="0" i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Calibri" charset="0"/>
                <a:cs typeface="Calibri" charset="0"/>
              </a:rPr>
              <a:pPr algn="ctr"/>
              <a:t>‹#›</a:t>
            </a:fld>
            <a:endParaRPr lang="en-US" sz="1400" b="0" i="0" dirty="0">
              <a:solidFill>
                <a:schemeClr val="tx1">
                  <a:lumMod val="65000"/>
                  <a:lumOff val="35000"/>
                </a:schemeClr>
              </a:solidFill>
              <a:latin typeface="+mj-lt"/>
              <a:ea typeface="Calibri" charset="0"/>
              <a:cs typeface="Calibri" charset="0"/>
            </a:endParaRPr>
          </a:p>
        </p:txBody>
      </p:sp>
      <p:grpSp>
        <p:nvGrpSpPr>
          <p:cNvPr id="35" name="Group 34">
            <a:extLst>
              <a:ext uri="{FF2B5EF4-FFF2-40B4-BE49-F238E27FC236}">
                <a16:creationId xmlns:a16="http://schemas.microsoft.com/office/drawing/2014/main" id="{7DA50443-7195-6215-615B-2A9C78D5E075}"/>
              </a:ext>
            </a:extLst>
          </p:cNvPr>
          <p:cNvGrpSpPr/>
          <p:nvPr userDrawn="1"/>
        </p:nvGrpSpPr>
        <p:grpSpPr>
          <a:xfrm rot="5400000">
            <a:off x="9915271" y="3329066"/>
            <a:ext cx="5198209" cy="383827"/>
            <a:chOff x="136853" y="3276761"/>
            <a:chExt cx="10464120" cy="772652"/>
          </a:xfrm>
        </p:grpSpPr>
        <p:sp>
          <p:nvSpPr>
            <p:cNvPr id="38" name="Oval 10">
              <a:extLst>
                <a:ext uri="{FF2B5EF4-FFF2-40B4-BE49-F238E27FC236}">
                  <a16:creationId xmlns:a16="http://schemas.microsoft.com/office/drawing/2014/main" id="{0FAB3B0D-72C7-2EE1-5086-3ECC2214967B}"/>
                </a:ext>
              </a:extLst>
            </p:cNvPr>
            <p:cNvSpPr/>
            <p:nvPr/>
          </p:nvSpPr>
          <p:spPr>
            <a:xfrm>
              <a:off x="2075595" y="3276762"/>
              <a:ext cx="772651" cy="772651"/>
            </a:xfrm>
            <a:prstGeom prst="rect">
              <a:avLst/>
            </a:prstGeom>
            <a:solidFill>
              <a:srgbClr val="FF051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dirty="0"/>
            </a:p>
          </p:txBody>
        </p:sp>
        <p:sp>
          <p:nvSpPr>
            <p:cNvPr id="39" name="Oval 11">
              <a:extLst>
                <a:ext uri="{FF2B5EF4-FFF2-40B4-BE49-F238E27FC236}">
                  <a16:creationId xmlns:a16="http://schemas.microsoft.com/office/drawing/2014/main" id="{EBD735F4-E5E5-1655-3179-1833EBACA261}"/>
                </a:ext>
              </a:extLst>
            </p:cNvPr>
            <p:cNvSpPr/>
            <p:nvPr/>
          </p:nvSpPr>
          <p:spPr>
            <a:xfrm>
              <a:off x="4014337" y="3276762"/>
              <a:ext cx="772651" cy="772651"/>
            </a:xfrm>
            <a:prstGeom prst="rect">
              <a:avLst/>
            </a:prstGeom>
            <a:solidFill>
              <a:srgbClr val="8E5DA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dirty="0"/>
            </a:p>
          </p:txBody>
        </p:sp>
        <p:sp>
          <p:nvSpPr>
            <p:cNvPr id="40" name="Oval 12">
              <a:extLst>
                <a:ext uri="{FF2B5EF4-FFF2-40B4-BE49-F238E27FC236}">
                  <a16:creationId xmlns:a16="http://schemas.microsoft.com/office/drawing/2014/main" id="{0332CF35-6BD5-07C5-E2C6-7A291EBDF4EB}"/>
                </a:ext>
              </a:extLst>
            </p:cNvPr>
            <p:cNvSpPr/>
            <p:nvPr/>
          </p:nvSpPr>
          <p:spPr>
            <a:xfrm>
              <a:off x="1106224" y="3276762"/>
              <a:ext cx="772651" cy="772651"/>
            </a:xfrm>
            <a:prstGeom prst="rect">
              <a:avLst/>
            </a:prstGeom>
            <a:solidFill>
              <a:srgbClr val="FF94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dirty="0"/>
            </a:p>
          </p:txBody>
        </p:sp>
        <p:sp>
          <p:nvSpPr>
            <p:cNvPr id="41" name="Oval 13">
              <a:extLst>
                <a:ext uri="{FF2B5EF4-FFF2-40B4-BE49-F238E27FC236}">
                  <a16:creationId xmlns:a16="http://schemas.microsoft.com/office/drawing/2014/main" id="{AD381C8A-3018-43B9-6A15-12B4E239107F}"/>
                </a:ext>
              </a:extLst>
            </p:cNvPr>
            <p:cNvSpPr/>
            <p:nvPr/>
          </p:nvSpPr>
          <p:spPr>
            <a:xfrm>
              <a:off x="4983708" y="3276762"/>
              <a:ext cx="772651" cy="772651"/>
            </a:xfrm>
            <a:prstGeom prst="rect">
              <a:avLst/>
            </a:prstGeom>
            <a:solidFill>
              <a:srgbClr val="00BE9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dirty="0"/>
            </a:p>
          </p:txBody>
        </p:sp>
        <p:sp>
          <p:nvSpPr>
            <p:cNvPr id="42" name="Oval 14">
              <a:extLst>
                <a:ext uri="{FF2B5EF4-FFF2-40B4-BE49-F238E27FC236}">
                  <a16:creationId xmlns:a16="http://schemas.microsoft.com/office/drawing/2014/main" id="{6803132A-7C3D-7C35-A46D-F4D0343E9C86}"/>
                </a:ext>
              </a:extLst>
            </p:cNvPr>
            <p:cNvSpPr/>
            <p:nvPr/>
          </p:nvSpPr>
          <p:spPr>
            <a:xfrm>
              <a:off x="5953081" y="3276761"/>
              <a:ext cx="772651" cy="772651"/>
            </a:xfrm>
            <a:prstGeom prst="rect">
              <a:avLst/>
            </a:prstGeom>
            <a:solidFill>
              <a:srgbClr val="009DD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dirty="0"/>
            </a:p>
          </p:txBody>
        </p:sp>
        <p:sp>
          <p:nvSpPr>
            <p:cNvPr id="43" name="Oval 15">
              <a:extLst>
                <a:ext uri="{FF2B5EF4-FFF2-40B4-BE49-F238E27FC236}">
                  <a16:creationId xmlns:a16="http://schemas.microsoft.com/office/drawing/2014/main" id="{C6283869-9F97-14DE-3B14-ABCC727C90DF}"/>
                </a:ext>
              </a:extLst>
            </p:cNvPr>
            <p:cNvSpPr/>
            <p:nvPr/>
          </p:nvSpPr>
          <p:spPr>
            <a:xfrm>
              <a:off x="136853" y="3276762"/>
              <a:ext cx="772651" cy="772651"/>
            </a:xfrm>
            <a:prstGeom prst="rect">
              <a:avLst/>
            </a:prstGeom>
            <a:solidFill>
              <a:srgbClr val="DFDC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dirty="0"/>
            </a:p>
          </p:txBody>
        </p:sp>
        <p:sp>
          <p:nvSpPr>
            <p:cNvPr id="44" name="Oval 16">
              <a:extLst>
                <a:ext uri="{FF2B5EF4-FFF2-40B4-BE49-F238E27FC236}">
                  <a16:creationId xmlns:a16="http://schemas.microsoft.com/office/drawing/2014/main" id="{1509E6DD-48A0-4637-3A60-9804CA6A2B41}"/>
                </a:ext>
              </a:extLst>
            </p:cNvPr>
            <p:cNvSpPr/>
            <p:nvPr/>
          </p:nvSpPr>
          <p:spPr>
            <a:xfrm>
              <a:off x="3044966" y="3276762"/>
              <a:ext cx="772651" cy="772651"/>
            </a:xfrm>
            <a:prstGeom prst="rect">
              <a:avLst/>
            </a:prstGeom>
            <a:solidFill>
              <a:srgbClr val="FF117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dirty="0"/>
            </a:p>
          </p:txBody>
        </p:sp>
        <p:sp>
          <p:nvSpPr>
            <p:cNvPr id="45" name="Oval 17">
              <a:extLst>
                <a:ext uri="{FF2B5EF4-FFF2-40B4-BE49-F238E27FC236}">
                  <a16:creationId xmlns:a16="http://schemas.microsoft.com/office/drawing/2014/main" id="{3C30D8D7-F6DE-E7C1-1DFA-B6114D0825BD}"/>
                </a:ext>
              </a:extLst>
            </p:cNvPr>
            <p:cNvSpPr/>
            <p:nvPr/>
          </p:nvSpPr>
          <p:spPr>
            <a:xfrm>
              <a:off x="7891821" y="3276762"/>
              <a:ext cx="772651" cy="772651"/>
            </a:xfrm>
            <a:prstGeom prst="rect">
              <a:avLst/>
            </a:prstGeom>
            <a:solidFill>
              <a:srgbClr val="9FCF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dirty="0"/>
            </a:p>
          </p:txBody>
        </p:sp>
        <p:sp>
          <p:nvSpPr>
            <p:cNvPr id="46" name="Oval 18">
              <a:extLst>
                <a:ext uri="{FF2B5EF4-FFF2-40B4-BE49-F238E27FC236}">
                  <a16:creationId xmlns:a16="http://schemas.microsoft.com/office/drawing/2014/main" id="{1CB7567E-9DA3-3B3F-68CE-64F371240906}"/>
                </a:ext>
              </a:extLst>
            </p:cNvPr>
            <p:cNvSpPr/>
            <p:nvPr/>
          </p:nvSpPr>
          <p:spPr>
            <a:xfrm>
              <a:off x="8861194" y="3276761"/>
              <a:ext cx="772651" cy="772651"/>
            </a:xfrm>
            <a:prstGeom prst="rect">
              <a:avLst/>
            </a:prstGeom>
            <a:solidFill>
              <a:srgbClr val="FFE14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dirty="0"/>
            </a:p>
          </p:txBody>
        </p:sp>
        <p:sp>
          <p:nvSpPr>
            <p:cNvPr id="47" name="Oval 21">
              <a:extLst>
                <a:ext uri="{FF2B5EF4-FFF2-40B4-BE49-F238E27FC236}">
                  <a16:creationId xmlns:a16="http://schemas.microsoft.com/office/drawing/2014/main" id="{E3697F31-A204-F557-32BB-B86E0F8E964A}"/>
                </a:ext>
              </a:extLst>
            </p:cNvPr>
            <p:cNvSpPr/>
            <p:nvPr/>
          </p:nvSpPr>
          <p:spPr>
            <a:xfrm>
              <a:off x="6924693" y="3276761"/>
              <a:ext cx="772651" cy="772651"/>
            </a:xfrm>
            <a:prstGeom prst="rect">
              <a:avLst/>
            </a:prstGeom>
            <a:solidFill>
              <a:srgbClr val="F3BBB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dirty="0"/>
            </a:p>
          </p:txBody>
        </p:sp>
        <p:sp>
          <p:nvSpPr>
            <p:cNvPr id="48" name="Oval 33">
              <a:extLst>
                <a:ext uri="{FF2B5EF4-FFF2-40B4-BE49-F238E27FC236}">
                  <a16:creationId xmlns:a16="http://schemas.microsoft.com/office/drawing/2014/main" id="{BCA4ECE9-452E-D179-B9CB-A7EC4349E78F}"/>
                </a:ext>
              </a:extLst>
            </p:cNvPr>
            <p:cNvSpPr/>
            <p:nvPr/>
          </p:nvSpPr>
          <p:spPr>
            <a:xfrm>
              <a:off x="9828322" y="3276761"/>
              <a:ext cx="772651" cy="772651"/>
            </a:xfrm>
            <a:prstGeom prst="rect">
              <a:avLst/>
            </a:prstGeom>
            <a:solidFill>
              <a:srgbClr val="E5AA4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dirty="0"/>
            </a:p>
          </p:txBody>
        </p:sp>
      </p:grpSp>
      <p:sp>
        <p:nvSpPr>
          <p:cNvPr id="49" name="Rectangle 48">
            <a:extLst>
              <a:ext uri="{FF2B5EF4-FFF2-40B4-BE49-F238E27FC236}">
                <a16:creationId xmlns:a16="http://schemas.microsoft.com/office/drawing/2014/main" id="{27907746-ABEF-29BB-C54F-1981710D980A}"/>
              </a:ext>
            </a:extLst>
          </p:cNvPr>
          <p:cNvSpPr/>
          <p:nvPr userDrawn="1"/>
        </p:nvSpPr>
        <p:spPr>
          <a:xfrm>
            <a:off x="12322461" y="3510750"/>
            <a:ext cx="383828" cy="201587"/>
          </a:xfrm>
          <a:prstGeom prst="rect">
            <a:avLst/>
          </a:prstGeom>
          <a:solidFill>
            <a:srgbClr val="04A2A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5" name="Graphic 14">
            <a:extLst>
              <a:ext uri="{FF2B5EF4-FFF2-40B4-BE49-F238E27FC236}">
                <a16:creationId xmlns:a16="http://schemas.microsoft.com/office/drawing/2014/main" id="{E352E7AE-70A7-640C-2EE2-338CA2D6A20A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10198713" y="6309774"/>
            <a:ext cx="1858783" cy="4209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76254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2400" b="0" kern="1200">
          <a:solidFill>
            <a:schemeClr val="tx1">
              <a:lumMod val="85000"/>
              <a:lumOff val="15000"/>
            </a:schemeClr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>
              <a:lumMod val="85000"/>
              <a:lumOff val="15000"/>
            </a:schemeClr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>
              <a:lumMod val="85000"/>
              <a:lumOff val="15000"/>
            </a:schemeClr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>
              <a:lumMod val="85000"/>
              <a:lumOff val="15000"/>
            </a:schemeClr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6A8AFBF-3A0A-7C74-BC94-12F44312C42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30734A40-18E8-6CE4-60E0-08E9B11C13EB}"/>
              </a:ext>
            </a:extLst>
          </p:cNvPr>
          <p:cNvSpPr txBox="1"/>
          <p:nvPr/>
        </p:nvSpPr>
        <p:spPr>
          <a:xfrm>
            <a:off x="382810" y="1185057"/>
            <a:ext cx="1639030" cy="246221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r>
              <a:rPr lang="en-US" sz="1600" b="1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Client overview</a:t>
            </a:r>
            <a:endParaRPr lang="en-US" b="1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A6183D21-DFA9-8C09-3BE4-092ED1B48065}"/>
              </a:ext>
            </a:extLst>
          </p:cNvPr>
          <p:cNvSpPr txBox="1"/>
          <p:nvPr/>
        </p:nvSpPr>
        <p:spPr>
          <a:xfrm>
            <a:off x="5370812" y="1819009"/>
            <a:ext cx="3163587" cy="2870016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</a:pPr>
            <a:r>
              <a:rPr lang="en-IN" sz="1600" b="1" dirty="0">
                <a:latin typeface="Segoe UI" panose="020B0502040204020203" pitchFamily="34" charset="0"/>
                <a:cs typeface="Segoe UI" panose="020B0502040204020203" pitchFamily="34" charset="0"/>
              </a:rPr>
              <a:t>Solutions</a:t>
            </a:r>
          </a:p>
          <a:p>
            <a:pPr marL="171450" indent="-171450" fontAlgn="base">
              <a:buFont typeface="Arial" panose="020B0604020202020204" pitchFamily="34" charset="0"/>
              <a:buChar char="•"/>
            </a:pPr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​Cloud-native food labeling and compliance platform purpose-built for multi-location operations ​</a:t>
            </a:r>
          </a:p>
          <a:p>
            <a:pPr marL="171450" indent="-171450" fontAlgn="base">
              <a:buFont typeface="Arial" panose="020B0604020202020204" pitchFamily="34" charset="0"/>
              <a:buChar char="•"/>
            </a:pPr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​Mobile application enabling real-time, store-level label generation for frontline users ​</a:t>
            </a:r>
          </a:p>
          <a:p>
            <a:pPr marL="171450" indent="-171450" fontAlgn="base">
              <a:buFont typeface="Arial" panose="020B0604020202020204" pitchFamily="34" charset="0"/>
              <a:buChar char="•"/>
            </a:pPr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Automated compliance workflows to standardize execution across all locations ​</a:t>
            </a:r>
          </a:p>
          <a:p>
            <a:pPr marL="171450" indent="-171450" fontAlgn="base">
              <a:buFont typeface="Arial" panose="020B0604020202020204" pitchFamily="34" charset="0"/>
              <a:buChar char="•"/>
            </a:pPr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Centralized control hub for label management, updates, and governance ​</a:t>
            </a:r>
          </a:p>
          <a:p>
            <a:pPr marL="171450" indent="-171450" fontAlgn="base">
              <a:buFont typeface="Arial" panose="020B0604020202020204" pitchFamily="34" charset="0"/>
              <a:buChar char="•"/>
            </a:pPr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Analytics layer for real-time compliance tracking and usage monitoring ​</a:t>
            </a:r>
          </a:p>
          <a:p>
            <a:pPr marL="171450" indent="-171450" fontAlgn="base">
              <a:buFont typeface="Arial" panose="020B0604020202020204" pitchFamily="34" charset="0"/>
              <a:buChar char="•"/>
            </a:pPr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Seamless integration between operational systems and the labeling platform, designed for geographic and regulatory scalability ​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052346B-0C8E-73BF-1C2D-EF09A9A4D546}"/>
              </a:ext>
            </a:extLst>
          </p:cNvPr>
          <p:cNvSpPr txBox="1"/>
          <p:nvPr/>
        </p:nvSpPr>
        <p:spPr>
          <a:xfrm>
            <a:off x="9128760" y="1819009"/>
            <a:ext cx="2788920" cy="3701013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</a:pPr>
            <a:r>
              <a:rPr lang="en-IN" sz="1600" b="1" dirty="0">
                <a:latin typeface="Segoe UI" panose="020B0502040204020203" pitchFamily="34" charset="0"/>
                <a:cs typeface="Segoe UI" panose="020B0502040204020203" pitchFamily="34" charset="0"/>
              </a:rPr>
              <a:t>Results</a:t>
            </a:r>
            <a:endParaRPr lang="en-US" sz="1600" b="1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171450" indent="-171450" fontAlgn="base">
              <a:buFont typeface="Arial" panose="020B0604020202020204" pitchFamily="34" charset="0"/>
              <a:buChar char="•"/>
            </a:pPr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Strengthened compliance adherence and materially reduced regulatory risk ​</a:t>
            </a:r>
          </a:p>
          <a:p>
            <a:pPr marL="171450" indent="-171450" fontAlgn="base">
              <a:buFont typeface="Arial" panose="020B0604020202020204" pitchFamily="34" charset="0"/>
              <a:buChar char="•"/>
            </a:pPr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Improved store-level productivity through automation and mobile enablement ​</a:t>
            </a:r>
          </a:p>
          <a:p>
            <a:pPr marL="171450" indent="-171450" fontAlgn="base">
              <a:buFont typeface="Arial" panose="020B0604020202020204" pitchFamily="34" charset="0"/>
              <a:buChar char="•"/>
            </a:pPr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Achieved uniform, standardized labeling processes across all store locations ​</a:t>
            </a:r>
          </a:p>
          <a:p>
            <a:pPr marL="171450" indent="-171450" fontAlgn="base">
              <a:buFont typeface="Arial" panose="020B0604020202020204" pitchFamily="34" charset="0"/>
              <a:buChar char="•"/>
            </a:pPr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Established a modern digital foundation for ongoing food safety and compliance management ​</a:t>
            </a:r>
          </a:p>
          <a:p>
            <a:pPr marL="171450" indent="-171450" fontAlgn="base">
              <a:buFont typeface="Arial" panose="020B0604020202020204" pitchFamily="34" charset="0"/>
              <a:buChar char="•"/>
            </a:pPr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Enabled scalable operations ready to support continued multi-location expansion ​</a:t>
            </a:r>
          </a:p>
          <a:p>
            <a:pPr marL="171450" indent="-171450" fontAlgn="base">
              <a:buFont typeface="Arial" panose="020B0604020202020204" pitchFamily="34" charset="0"/>
              <a:buChar char="•"/>
            </a:pPr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Enhanced audit readiness through consistent, traceable compliance workflows ​</a:t>
            </a:r>
          </a:p>
        </p:txBody>
      </p:sp>
      <p:sp>
        <p:nvSpPr>
          <p:cNvPr id="118" name="TextBox 117">
            <a:extLst>
              <a:ext uri="{FF2B5EF4-FFF2-40B4-BE49-F238E27FC236}">
                <a16:creationId xmlns:a16="http://schemas.microsoft.com/office/drawing/2014/main" id="{00C51E80-6ACC-7141-5BE1-819808A8EA78}"/>
              </a:ext>
            </a:extLst>
          </p:cNvPr>
          <p:cNvSpPr txBox="1"/>
          <p:nvPr/>
        </p:nvSpPr>
        <p:spPr>
          <a:xfrm>
            <a:off x="250730" y="271131"/>
            <a:ext cx="10846799" cy="830997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r>
              <a:rPr lang="en-US" sz="4800" b="1">
                <a:solidFill>
                  <a:srgbClr val="000000"/>
                </a:solidFill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Labeled for success​</a:t>
            </a:r>
            <a:endParaRPr lang="en-US" b="1" dirty="0">
              <a:latin typeface="Segoe UI" panose="020B0502040204020203" pitchFamily="34" charset="0"/>
              <a:ea typeface="+mn-lt"/>
              <a:cs typeface="Segoe UI" panose="020B0502040204020203" pitchFamily="34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8E5133E6-D426-55A0-DB3A-67C452855AC8}"/>
              </a:ext>
            </a:extLst>
          </p:cNvPr>
          <p:cNvSpPr txBox="1"/>
          <p:nvPr/>
        </p:nvSpPr>
        <p:spPr>
          <a:xfrm>
            <a:off x="382810" y="1819009"/>
            <a:ext cx="2118995" cy="266483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>
              <a:lnSpc>
                <a:spcPct val="115000"/>
              </a:lnSpc>
            </a:pPr>
            <a:r>
              <a:rPr lang="en-IN" sz="1600" b="1" dirty="0">
                <a:latin typeface="Segoe UI" panose="020B0502040204020203" pitchFamily="34" charset="0"/>
                <a:cs typeface="Segoe UI" panose="020B0502040204020203" pitchFamily="34" charset="0"/>
              </a:rPr>
              <a:t>The Pressure Points</a:t>
            </a:r>
          </a:p>
        </p:txBody>
      </p:sp>
      <p:sp>
        <p:nvSpPr>
          <p:cNvPr id="185" name="Oval 184">
            <a:extLst>
              <a:ext uri="{FF2B5EF4-FFF2-40B4-BE49-F238E27FC236}">
                <a16:creationId xmlns:a16="http://schemas.microsoft.com/office/drawing/2014/main" id="{F70F5AB9-92A6-3870-80ED-91BE5ECF3BE0}"/>
              </a:ext>
            </a:extLst>
          </p:cNvPr>
          <p:cNvSpPr/>
          <p:nvPr/>
        </p:nvSpPr>
        <p:spPr>
          <a:xfrm>
            <a:off x="2936384" y="2252871"/>
            <a:ext cx="419695" cy="419695"/>
          </a:xfrm>
          <a:prstGeom prst="ellipse">
            <a:avLst/>
          </a:prstGeom>
          <a:noFill/>
          <a:ln>
            <a:gradFill>
              <a:gsLst>
                <a:gs pos="0">
                  <a:srgbClr val="7030A0"/>
                </a:gs>
                <a:gs pos="100000">
                  <a:srgbClr val="00B0F0"/>
                </a:gs>
              </a:gsLst>
              <a:lin ang="5400000" scaled="1"/>
            </a:gra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IN" sz="2000" b="1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2</a:t>
            </a:r>
            <a:endParaRPr lang="en-US">
              <a:solidFill>
                <a:schemeClr val="tx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00" name="TextBox 99">
            <a:extLst>
              <a:ext uri="{FF2B5EF4-FFF2-40B4-BE49-F238E27FC236}">
                <a16:creationId xmlns:a16="http://schemas.microsoft.com/office/drawing/2014/main" id="{E7DD8898-C74F-B960-270A-2F5682B212D5}"/>
              </a:ext>
            </a:extLst>
          </p:cNvPr>
          <p:cNvSpPr txBox="1"/>
          <p:nvPr/>
        </p:nvSpPr>
        <p:spPr>
          <a:xfrm>
            <a:off x="382810" y="2736096"/>
            <a:ext cx="2195019" cy="738664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Manual and fragmented labeling processes across locations leading to operational inconsistencies ​</a:t>
            </a:r>
            <a:endParaRPr lang="en-US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03" name="TextBox 102">
            <a:extLst>
              <a:ext uri="{FF2B5EF4-FFF2-40B4-BE49-F238E27FC236}">
                <a16:creationId xmlns:a16="http://schemas.microsoft.com/office/drawing/2014/main" id="{4C5A5711-8247-99CF-5A3C-3C535E0EED13}"/>
              </a:ext>
            </a:extLst>
          </p:cNvPr>
          <p:cNvSpPr txBox="1"/>
          <p:nvPr/>
        </p:nvSpPr>
        <p:spPr>
          <a:xfrm>
            <a:off x="2936386" y="2736096"/>
            <a:ext cx="1921370" cy="738664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High dependency on store</a:t>
            </a:r>
          </a:p>
          <a:p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staff for compliance</a:t>
            </a:r>
          </a:p>
          <a:p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execution, increasing the</a:t>
            </a:r>
          </a:p>
          <a:p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risk of human error ​</a:t>
            </a:r>
            <a:endParaRPr lang="en-US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01" name="TextBox 100">
            <a:extLst>
              <a:ext uri="{FF2B5EF4-FFF2-40B4-BE49-F238E27FC236}">
                <a16:creationId xmlns:a16="http://schemas.microsoft.com/office/drawing/2014/main" id="{EB05DA01-9971-05E4-3F5D-DB3FEB463D24}"/>
              </a:ext>
            </a:extLst>
          </p:cNvPr>
          <p:cNvSpPr txBox="1"/>
          <p:nvPr/>
        </p:nvSpPr>
        <p:spPr>
          <a:xfrm>
            <a:off x="382810" y="4194802"/>
            <a:ext cx="1941289" cy="553998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No centralized visibility or</a:t>
            </a:r>
          </a:p>
          <a:p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control over food safety and</a:t>
            </a:r>
          </a:p>
          <a:p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labeling workflows ​</a:t>
            </a:r>
          </a:p>
        </p:txBody>
      </p:sp>
      <p:sp>
        <p:nvSpPr>
          <p:cNvPr id="104" name="TextBox 103">
            <a:extLst>
              <a:ext uri="{FF2B5EF4-FFF2-40B4-BE49-F238E27FC236}">
                <a16:creationId xmlns:a16="http://schemas.microsoft.com/office/drawing/2014/main" id="{41196396-9DAC-807B-D113-920A46B160DA}"/>
              </a:ext>
            </a:extLst>
          </p:cNvPr>
          <p:cNvSpPr txBox="1"/>
          <p:nvPr/>
        </p:nvSpPr>
        <p:spPr>
          <a:xfrm>
            <a:off x="2936386" y="4194802"/>
            <a:ext cx="2061043" cy="553998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Existing processes lacked the scalability needed to support multi-location growth ​</a:t>
            </a:r>
          </a:p>
        </p:txBody>
      </p:sp>
      <p:sp>
        <p:nvSpPr>
          <p:cNvPr id="188" name="Oval 187">
            <a:extLst>
              <a:ext uri="{FF2B5EF4-FFF2-40B4-BE49-F238E27FC236}">
                <a16:creationId xmlns:a16="http://schemas.microsoft.com/office/drawing/2014/main" id="{2BB09A3E-581B-4B27-21B7-5D18A7B40248}"/>
              </a:ext>
            </a:extLst>
          </p:cNvPr>
          <p:cNvSpPr/>
          <p:nvPr/>
        </p:nvSpPr>
        <p:spPr>
          <a:xfrm>
            <a:off x="382810" y="3709591"/>
            <a:ext cx="419695" cy="419695"/>
          </a:xfrm>
          <a:prstGeom prst="ellipse">
            <a:avLst/>
          </a:prstGeom>
          <a:noFill/>
          <a:ln>
            <a:gradFill>
              <a:gsLst>
                <a:gs pos="0">
                  <a:srgbClr val="7030A0"/>
                </a:gs>
                <a:gs pos="100000">
                  <a:srgbClr val="00B0F0"/>
                </a:gs>
              </a:gsLst>
              <a:lin ang="5400000" scaled="1"/>
            </a:gra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IN" sz="2000" b="1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3</a:t>
            </a:r>
          </a:p>
        </p:txBody>
      </p:sp>
      <p:sp>
        <p:nvSpPr>
          <p:cNvPr id="189" name="Oval 188">
            <a:extLst>
              <a:ext uri="{FF2B5EF4-FFF2-40B4-BE49-F238E27FC236}">
                <a16:creationId xmlns:a16="http://schemas.microsoft.com/office/drawing/2014/main" id="{B47CE127-65D0-9E25-D0FF-24F6E7487DE2}"/>
              </a:ext>
            </a:extLst>
          </p:cNvPr>
          <p:cNvSpPr/>
          <p:nvPr/>
        </p:nvSpPr>
        <p:spPr>
          <a:xfrm>
            <a:off x="382810" y="2252871"/>
            <a:ext cx="419695" cy="419695"/>
          </a:xfrm>
          <a:prstGeom prst="ellipse">
            <a:avLst/>
          </a:prstGeom>
          <a:noFill/>
          <a:ln>
            <a:gradFill>
              <a:gsLst>
                <a:gs pos="0">
                  <a:srgbClr val="7030A0"/>
                </a:gs>
                <a:gs pos="100000">
                  <a:srgbClr val="00B0F0"/>
                </a:gs>
              </a:gsLst>
              <a:lin ang="5400000" scaled="1"/>
            </a:gra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IN" sz="2000" b="1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1</a:t>
            </a:r>
          </a:p>
        </p:txBody>
      </p:sp>
      <p:sp>
        <p:nvSpPr>
          <p:cNvPr id="2" name="Oval 1">
            <a:extLst>
              <a:ext uri="{FF2B5EF4-FFF2-40B4-BE49-F238E27FC236}">
                <a16:creationId xmlns:a16="http://schemas.microsoft.com/office/drawing/2014/main" id="{C2F8757E-71F4-BF33-9CC8-BDEA76F0866A}"/>
              </a:ext>
            </a:extLst>
          </p:cNvPr>
          <p:cNvSpPr/>
          <p:nvPr/>
        </p:nvSpPr>
        <p:spPr>
          <a:xfrm>
            <a:off x="2936384" y="3709591"/>
            <a:ext cx="419695" cy="419695"/>
          </a:xfrm>
          <a:prstGeom prst="ellipse">
            <a:avLst/>
          </a:prstGeom>
          <a:noFill/>
          <a:ln>
            <a:gradFill>
              <a:gsLst>
                <a:gs pos="0">
                  <a:srgbClr val="7030A0"/>
                </a:gs>
                <a:gs pos="100000">
                  <a:srgbClr val="00B0F0"/>
                </a:gs>
              </a:gsLst>
              <a:lin ang="5400000" scaled="1"/>
            </a:gra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IN" sz="2000" b="1" dirty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4</a:t>
            </a:r>
            <a:endParaRPr lang="en-US" dirty="0">
              <a:solidFill>
                <a:schemeClr val="tx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757750B-35B0-72E6-4B41-991EDD536763}"/>
              </a:ext>
            </a:extLst>
          </p:cNvPr>
          <p:cNvSpPr txBox="1"/>
          <p:nvPr/>
        </p:nvSpPr>
        <p:spPr>
          <a:xfrm>
            <a:off x="2021840" y="1154279"/>
            <a:ext cx="9640879" cy="30777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14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The company operates in the manufacturing and distribution industry and is headquartered in Ohio.​</a:t>
            </a:r>
          </a:p>
        </p:txBody>
      </p:sp>
      <p:cxnSp>
        <p:nvCxnSpPr>
          <p:cNvPr id="167" name="Straight Connector 166">
            <a:extLst>
              <a:ext uri="{FF2B5EF4-FFF2-40B4-BE49-F238E27FC236}">
                <a16:creationId xmlns:a16="http://schemas.microsoft.com/office/drawing/2014/main" id="{0B580C08-D072-E545-307B-F930DDE879BA}"/>
              </a:ext>
            </a:extLst>
          </p:cNvPr>
          <p:cNvCxnSpPr>
            <a:cxnSpLocks/>
          </p:cNvCxnSpPr>
          <p:nvPr/>
        </p:nvCxnSpPr>
        <p:spPr>
          <a:xfrm flipV="1">
            <a:off x="5141152" y="1889951"/>
            <a:ext cx="0" cy="3813770"/>
          </a:xfrm>
          <a:prstGeom prst="line">
            <a:avLst/>
          </a:prstGeom>
          <a:ln w="6350">
            <a:solidFill>
              <a:srgbClr val="7030A0"/>
            </a:solidFill>
            <a:prstDash val="lgDash"/>
            <a:headEnd type="oval" w="med" len="med"/>
            <a:tailEnd type="oval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DA2F1A77-0D3F-3577-7286-1A963E01FAE4}"/>
              </a:ext>
            </a:extLst>
          </p:cNvPr>
          <p:cNvCxnSpPr>
            <a:cxnSpLocks/>
          </p:cNvCxnSpPr>
          <p:nvPr/>
        </p:nvCxnSpPr>
        <p:spPr>
          <a:xfrm flipV="1">
            <a:off x="9047456" y="1889951"/>
            <a:ext cx="0" cy="3813770"/>
          </a:xfrm>
          <a:prstGeom prst="line">
            <a:avLst/>
          </a:prstGeom>
          <a:ln w="6350">
            <a:solidFill>
              <a:srgbClr val="7030A0"/>
            </a:solidFill>
            <a:prstDash val="lgDash"/>
            <a:headEnd type="oval" w="med" len="med"/>
            <a:tailEnd type="oval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29577066"/>
      </p:ext>
    </p:extLst>
  </p:cSld>
  <p:clrMapOvr>
    <a:masterClrMapping/>
  </p:clrMapOvr>
</p:sld>
</file>

<file path=ppt/theme/theme1.xml><?xml version="1.0" encoding="utf-8"?>
<a:theme xmlns:a="http://schemas.openxmlformats.org/drawingml/2006/main" name="2_Sonata - Light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Custom 3">
      <a:majorFont>
        <a:latin typeface="Segoe UI"/>
        <a:ea typeface=""/>
        <a:cs typeface=""/>
      </a:majorFont>
      <a:minorFont>
        <a:latin typeface="Segoe U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0efdac34-9db6-427b-8ab8-479c40b5e3c8">
      <Terms xmlns="http://schemas.microsoft.com/office/infopath/2007/PartnerControls"/>
    </lcf76f155ced4ddcb4097134ff3c332f>
    <TaxCatchAll xmlns="b208fce4-3e29-477c-a989-e36b5cecf3bb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E1FBA3BF4E77A41AF443D635403B8B2" ma:contentTypeVersion="15" ma:contentTypeDescription="Create a new document." ma:contentTypeScope="" ma:versionID="9d2d0fd2cd00cfef0cb05d64816f713d">
  <xsd:schema xmlns:xsd="http://www.w3.org/2001/XMLSchema" xmlns:xs="http://www.w3.org/2001/XMLSchema" xmlns:p="http://schemas.microsoft.com/office/2006/metadata/properties" xmlns:ns2="0efdac34-9db6-427b-8ab8-479c40b5e3c8" xmlns:ns3="b208fce4-3e29-477c-a989-e36b5cecf3bb" targetNamespace="http://schemas.microsoft.com/office/2006/metadata/properties" ma:root="true" ma:fieldsID="b6044b58272540f99a88e0d1407b3399" ns2:_="" ns3:_="">
    <xsd:import namespace="0efdac34-9db6-427b-8ab8-479c40b5e3c8"/>
    <xsd:import namespace="b208fce4-3e29-477c-a989-e36b5cecf3b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3:SharedWithUsers" minOccurs="0"/>
                <xsd:element ref="ns3:SharedWithDetails" minOccurs="0"/>
                <xsd:element ref="ns2:MediaServiceBillingMetadata" minOccurs="0"/>
                <xsd:element ref="ns2:lcf76f155ced4ddcb4097134ff3c332f" minOccurs="0"/>
                <xsd:element ref="ns3:TaxCatchAll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efdac34-9db6-427b-8ab8-479c40b5e3c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MediaServiceBillingMetadata" ma:index="18" nillable="true" ma:displayName="MediaServiceBillingMetadata" ma:hidden="true" ma:internalName="MediaServiceBillingMetadata" ma:readOnly="true">
      <xsd:simpleType>
        <xsd:restriction base="dms:Note"/>
      </xsd:simpleType>
    </xsd:element>
    <xsd:element name="lcf76f155ced4ddcb4097134ff3c332f" ma:index="20" nillable="true" ma:taxonomy="true" ma:internalName="lcf76f155ced4ddcb4097134ff3c332f" ma:taxonomyFieldName="MediaServiceImageTags" ma:displayName="Image Tags" ma:readOnly="false" ma:fieldId="{5cf76f15-5ced-4ddc-b409-7134ff3c332f}" ma:taxonomyMulti="true" ma:sspId="1f0ce735-7fc1-4351-94dd-0d081112932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208fce4-3e29-477c-a989-e36b5cecf3bb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1" nillable="true" ma:displayName="Taxonomy Catch All Column" ma:hidden="true" ma:list="{e927106b-4ea5-4f83-8e20-b202c06a3b3c}" ma:internalName="TaxCatchAll" ma:showField="CatchAllData" ma:web="b208fce4-3e29-477c-a989-e36b5cecf3b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60FD3C33-C01E-4DD0-9210-B3DF0A2481A7}">
  <ds:schemaRefs>
    <ds:schemaRef ds:uri="http://schemas.microsoft.com/office/2006/metadata/properties"/>
    <ds:schemaRef ds:uri="http://schemas.microsoft.com/office/infopath/2007/PartnerControls"/>
    <ds:schemaRef ds:uri="0efdac34-9db6-427b-8ab8-479c40b5e3c8"/>
    <ds:schemaRef ds:uri="b208fce4-3e29-477c-a989-e36b5cecf3bb"/>
  </ds:schemaRefs>
</ds:datastoreItem>
</file>

<file path=customXml/itemProps2.xml><?xml version="1.0" encoding="utf-8"?>
<ds:datastoreItem xmlns:ds="http://schemas.openxmlformats.org/officeDocument/2006/customXml" ds:itemID="{ADF78D4D-EE35-43F4-B2DE-783B54F422B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efdac34-9db6-427b-8ab8-479c40b5e3c8"/>
    <ds:schemaRef ds:uri="b208fce4-3e29-477c-a989-e36b5cecf3b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C66C419F-7A2A-4BAD-A390-6E268C4A437B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</TotalTime>
  <Words>218</Words>
  <Application>Microsoft Office PowerPoint</Application>
  <PresentationFormat>Widescreen</PresentationFormat>
  <Paragraphs>31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Segoe UI</vt:lpstr>
      <vt:lpstr>2_Sonata - Light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Anirudha R</cp:lastModifiedBy>
  <cp:revision>36</cp:revision>
  <dcterms:created xsi:type="dcterms:W3CDTF">2026-03-10T12:08:53Z</dcterms:created>
  <dcterms:modified xsi:type="dcterms:W3CDTF">2026-04-24T07:48:29Z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0x010100FE1FBA3BF4E77A41AF443D635403B8B2</vt:lpwstr>
  </property>
  <property fmtid="{D5CDD505-2E9C-101B-9397-08002B2CF9AE}" pid="3" name="MediaServiceImageTags">
    <vt:lpwstr/>
  </property>
</Properties>
</file>