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100" d="100"/>
          <a:sy n="100" d="100"/>
        </p:scale>
        <p:origin x="158" y="-8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0" y="1232880"/>
            <a:ext cx="1139153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client, a multinational travel and tourism company with a global presence and an annual revenue exceeding 10 billion euros, offers a comprehensive suite of services including travel booking, accommodation, cruises, and destination experiences.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059888" y="3015162"/>
            <a:ext cx="2994452" cy="27699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Textract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extracts PDF content, converting tables to markdown for better AI comprehension.​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Content is segmented and vectorized using AWS Bedrock Titan text embeddings, stored in DynamoDB.​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Cosine similarity compares generated vectors with document vectors for accurate results.​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top 5 most relevant chunks are compiled using few-shot prompting to refine AI responses.​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442962" y="3015162"/>
            <a:ext cx="3239956" cy="22006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5X faster document summarization process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60% decrease in legal team’s manual effort​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dependency on legal SMEs for summary document creation​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simultaneous processing of multiple SoWs/contracts​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Retail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2851516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Euro 10B​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375185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190063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Summarizing Legal Contracts Made Easy​</a:t>
            </a: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20745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834415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603946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8" y="3861046"/>
            <a:ext cx="203744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 suitable solution for summarizing legal contracts, SoWs, and related documents into a one-page format​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650737" y="3877682"/>
            <a:ext cx="2089322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Significant manual effort (1-2 person days) needed for populating SRF by reviewing various legal documents​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413363"/>
            <a:ext cx="151440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Heavy dependency on legal subject matter experts for document summarization​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92815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66">
            <a:extLst>
              <a:ext uri="{FF2B5EF4-FFF2-40B4-BE49-F238E27FC236}">
                <a16:creationId xmlns:a16="http://schemas.microsoft.com/office/drawing/2014/main" id="{B2F9949E-A3E8-DFAE-65A6-9B4BCB6CF616}"/>
              </a:ext>
            </a:extLst>
          </p:cNvPr>
          <p:cNvSpPr txBox="1"/>
          <p:nvPr/>
        </p:nvSpPr>
        <p:spPr>
          <a:xfrm>
            <a:off x="3933647" y="2210219"/>
            <a:ext cx="141932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 ​​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Travel and Tourism​​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0E73AD4-6E74-BDDF-6451-7CCAD392DCFD}"/>
              </a:ext>
            </a:extLst>
          </p:cNvPr>
          <p:cNvCxnSpPr>
            <a:cxnSpLocks/>
          </p:cNvCxnSpPr>
          <p:nvPr/>
        </p:nvCxnSpPr>
        <p:spPr>
          <a:xfrm>
            <a:off x="547007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66">
            <a:extLst>
              <a:ext uri="{FF2B5EF4-FFF2-40B4-BE49-F238E27FC236}">
                <a16:creationId xmlns:a16="http://schemas.microsoft.com/office/drawing/2014/main" id="{B9056026-E717-57BE-5619-71284B965A8B}"/>
              </a:ext>
            </a:extLst>
          </p:cNvPr>
          <p:cNvSpPr txBox="1"/>
          <p:nvPr/>
        </p:nvSpPr>
        <p:spPr>
          <a:xfrm>
            <a:off x="5626733" y="2210219"/>
            <a:ext cx="160532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Location ​​​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Global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38B874-16B2-CFBB-948C-CFBFA5369722}"/>
              </a:ext>
            </a:extLst>
          </p:cNvPr>
          <p:cNvSpPr txBox="1"/>
          <p:nvPr/>
        </p:nvSpPr>
        <p:spPr>
          <a:xfrm>
            <a:off x="2603946" y="5413363"/>
            <a:ext cx="2089322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'Difficulty in customizing the SRF template for various procurement categories​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3BA5FB4-ABE1-FFD9-00FA-0DD4EB1511F2}"/>
              </a:ext>
            </a:extLst>
          </p:cNvPr>
          <p:cNvSpPr/>
          <p:nvPr/>
        </p:nvSpPr>
        <p:spPr>
          <a:xfrm>
            <a:off x="2603946" y="492815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2DE118-70F0-4A9D-83F4-0FC8CACDA097}"/>
</file>

<file path=customXml/itemProps2.xml><?xml version="1.0" encoding="utf-8"?>
<ds:datastoreItem xmlns:ds="http://schemas.openxmlformats.org/officeDocument/2006/customXml" ds:itemID="{2B2A3B89-A93E-4DC7-8C50-42D76BDFB4C7}"/>
</file>

<file path=customXml/itemProps3.xml><?xml version="1.0" encoding="utf-8"?>
<ds:datastoreItem xmlns:ds="http://schemas.openxmlformats.org/officeDocument/2006/customXml" ds:itemID="{A2B866C6-29F6-41CE-80B6-73E9F46CFA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232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85</cp:revision>
  <dcterms:created xsi:type="dcterms:W3CDTF">2024-12-11T06:17:25Z</dcterms:created>
  <dcterms:modified xsi:type="dcterms:W3CDTF">2025-03-10T08:05:38Z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