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62A941-D8F6-44F9-8993-01D00BDB5DC9}" v="2" dt="2025-11-05T05:14:59.7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12" autoAdjust="0"/>
    <p:restoredTop sz="94660"/>
  </p:normalViewPr>
  <p:slideViewPr>
    <p:cSldViewPr snapToGrid="0">
      <p:cViewPr>
        <p:scale>
          <a:sx n="50" d="100"/>
          <a:sy n="50" d="100"/>
        </p:scale>
        <p:origin x="2002" y="5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rudha R" userId="0810086d-6cd7-4224-90f1-a552785c16d7" providerId="ADAL" clId="{BB50BC70-A36B-45D1-8E68-B2557D173A01}"/>
    <pc:docChg chg="custSel modSld">
      <pc:chgData name="Anirudha R" userId="0810086d-6cd7-4224-90f1-a552785c16d7" providerId="ADAL" clId="{BB50BC70-A36B-45D1-8E68-B2557D173A01}" dt="2025-11-05T05:16:58.087" v="44" actId="1076"/>
      <pc:docMkLst>
        <pc:docMk/>
      </pc:docMkLst>
      <pc:sldChg chg="delSp modSp mod">
        <pc:chgData name="Anirudha R" userId="0810086d-6cd7-4224-90f1-a552785c16d7" providerId="ADAL" clId="{BB50BC70-A36B-45D1-8E68-B2557D173A01}" dt="2025-11-05T05:16:58.087" v="44" actId="1076"/>
        <pc:sldMkLst>
          <pc:docMk/>
          <pc:sldMk cId="1020382632" sldId="257"/>
        </pc:sldMkLst>
        <pc:spChg chg="mod">
          <ac:chgData name="Anirudha R" userId="0810086d-6cd7-4224-90f1-a552785c16d7" providerId="ADAL" clId="{BB50BC70-A36B-45D1-8E68-B2557D173A01}" dt="2025-11-05T05:15:08.366" v="1" actId="1076"/>
          <ac:spMkLst>
            <pc:docMk/>
            <pc:sldMk cId="1020382632" sldId="257"/>
            <ac:spMk id="4" creationId="{E229E25B-83E5-F133-4B68-46932CC4844B}"/>
          </ac:spMkLst>
        </pc:spChg>
        <pc:spChg chg="mod">
          <ac:chgData name="Anirudha R" userId="0810086d-6cd7-4224-90f1-a552785c16d7" providerId="ADAL" clId="{BB50BC70-A36B-45D1-8E68-B2557D173A01}" dt="2025-11-05T05:16:51.371" v="42" actId="14100"/>
          <ac:spMkLst>
            <pc:docMk/>
            <pc:sldMk cId="1020382632" sldId="257"/>
            <ac:spMk id="5" creationId="{C83B5CE8-84AB-DA9F-9436-564D7355A278}"/>
          </ac:spMkLst>
        </pc:spChg>
        <pc:spChg chg="mod">
          <ac:chgData name="Anirudha R" userId="0810086d-6cd7-4224-90f1-a552785c16d7" providerId="ADAL" clId="{BB50BC70-A36B-45D1-8E68-B2557D173A01}" dt="2025-11-05T05:16:33.484" v="35" actId="1076"/>
          <ac:spMkLst>
            <pc:docMk/>
            <pc:sldMk cId="1020382632" sldId="257"/>
            <ac:spMk id="6" creationId="{74AA6302-8E45-C322-43C9-8DBE34DAC47E}"/>
          </ac:spMkLst>
        </pc:spChg>
        <pc:spChg chg="mod">
          <ac:chgData name="Anirudha R" userId="0810086d-6cd7-4224-90f1-a552785c16d7" providerId="ADAL" clId="{BB50BC70-A36B-45D1-8E68-B2557D173A01}" dt="2025-11-05T05:15:11.085" v="2" actId="1076"/>
          <ac:spMkLst>
            <pc:docMk/>
            <pc:sldMk cId="1020382632" sldId="257"/>
            <ac:spMk id="12" creationId="{5F72B420-E7AB-B156-89C1-C06DD119F52B}"/>
          </ac:spMkLst>
        </pc:spChg>
        <pc:spChg chg="mod">
          <ac:chgData name="Anirudha R" userId="0810086d-6cd7-4224-90f1-a552785c16d7" providerId="ADAL" clId="{BB50BC70-A36B-45D1-8E68-B2557D173A01}" dt="2025-11-05T05:16:39.295" v="37" actId="1076"/>
          <ac:spMkLst>
            <pc:docMk/>
            <pc:sldMk cId="1020382632" sldId="257"/>
            <ac:spMk id="18" creationId="{410E212E-4EBB-9FFD-CB9E-8927D55208A2}"/>
          </ac:spMkLst>
        </pc:spChg>
        <pc:spChg chg="mod">
          <ac:chgData name="Anirudha R" userId="0810086d-6cd7-4224-90f1-a552785c16d7" providerId="ADAL" clId="{BB50BC70-A36B-45D1-8E68-B2557D173A01}" dt="2025-11-05T05:16:42.953" v="38" actId="14100"/>
          <ac:spMkLst>
            <pc:docMk/>
            <pc:sldMk cId="1020382632" sldId="257"/>
            <ac:spMk id="19" creationId="{4A023F7E-7E6C-63BA-06AA-A66A635F86CE}"/>
          </ac:spMkLst>
        </pc:spChg>
        <pc:spChg chg="mod">
          <ac:chgData name="Anirudha R" userId="0810086d-6cd7-4224-90f1-a552785c16d7" providerId="ADAL" clId="{BB50BC70-A36B-45D1-8E68-B2557D173A01}" dt="2025-11-05T05:16:39.295" v="37" actId="1076"/>
          <ac:spMkLst>
            <pc:docMk/>
            <pc:sldMk cId="1020382632" sldId="257"/>
            <ac:spMk id="20" creationId="{B1585D3F-CD24-8285-5B48-7566894739AE}"/>
          </ac:spMkLst>
        </pc:spChg>
        <pc:spChg chg="mod">
          <ac:chgData name="Anirudha R" userId="0810086d-6cd7-4224-90f1-a552785c16d7" providerId="ADAL" clId="{BB50BC70-A36B-45D1-8E68-B2557D173A01}" dt="2025-11-05T05:16:07.910" v="19" actId="1076"/>
          <ac:spMkLst>
            <pc:docMk/>
            <pc:sldMk cId="1020382632" sldId="257"/>
            <ac:spMk id="21" creationId="{9101C7D4-1DF8-F8D2-CB03-AD4DD5E79C62}"/>
          </ac:spMkLst>
        </pc:spChg>
        <pc:spChg chg="mod">
          <ac:chgData name="Anirudha R" userId="0810086d-6cd7-4224-90f1-a552785c16d7" providerId="ADAL" clId="{BB50BC70-A36B-45D1-8E68-B2557D173A01}" dt="2025-11-05T05:16:07.910" v="19" actId="1076"/>
          <ac:spMkLst>
            <pc:docMk/>
            <pc:sldMk cId="1020382632" sldId="257"/>
            <ac:spMk id="22" creationId="{85BC572A-C1F6-681C-A59D-7FC886BA8173}"/>
          </ac:spMkLst>
        </pc:spChg>
        <pc:spChg chg="mod">
          <ac:chgData name="Anirudha R" userId="0810086d-6cd7-4224-90f1-a552785c16d7" providerId="ADAL" clId="{BB50BC70-A36B-45D1-8E68-B2557D173A01}" dt="2025-11-05T05:15:20.729" v="6" actId="1076"/>
          <ac:spMkLst>
            <pc:docMk/>
            <pc:sldMk cId="1020382632" sldId="257"/>
            <ac:spMk id="24" creationId="{22CC7236-7F48-BE41-0B88-CD3EAEF98997}"/>
          </ac:spMkLst>
        </pc:spChg>
        <pc:spChg chg="mod">
          <ac:chgData name="Anirudha R" userId="0810086d-6cd7-4224-90f1-a552785c16d7" providerId="ADAL" clId="{BB50BC70-A36B-45D1-8E68-B2557D173A01}" dt="2025-11-05T05:16:56.290" v="43" actId="14100"/>
          <ac:spMkLst>
            <pc:docMk/>
            <pc:sldMk cId="1020382632" sldId="257"/>
            <ac:spMk id="26" creationId="{1FA1AA5B-F310-8829-E003-226B0AEF182D}"/>
          </ac:spMkLst>
        </pc:spChg>
        <pc:spChg chg="mod">
          <ac:chgData name="Anirudha R" userId="0810086d-6cd7-4224-90f1-a552785c16d7" providerId="ADAL" clId="{BB50BC70-A36B-45D1-8E68-B2557D173A01}" dt="2025-11-05T05:16:39.295" v="37" actId="1076"/>
          <ac:spMkLst>
            <pc:docMk/>
            <pc:sldMk cId="1020382632" sldId="257"/>
            <ac:spMk id="27" creationId="{8006B520-F577-8B33-8F21-540466C28F0E}"/>
          </ac:spMkLst>
        </pc:spChg>
        <pc:cxnChg chg="del">
          <ac:chgData name="Anirudha R" userId="0810086d-6cd7-4224-90f1-a552785c16d7" providerId="ADAL" clId="{BB50BC70-A36B-45D1-8E68-B2557D173A01}" dt="2025-11-05T05:15:17.603" v="4" actId="478"/>
          <ac:cxnSpMkLst>
            <pc:docMk/>
            <pc:sldMk cId="1020382632" sldId="257"/>
            <ac:cxnSpMk id="11" creationId="{B7C10037-0A5B-1E22-7F83-63E39553E5A3}"/>
          </ac:cxnSpMkLst>
        </pc:cxnChg>
        <pc:cxnChg chg="mod">
          <ac:chgData name="Anirudha R" userId="0810086d-6cd7-4224-90f1-a552785c16d7" providerId="ADAL" clId="{BB50BC70-A36B-45D1-8E68-B2557D173A01}" dt="2025-11-05T05:16:34.836" v="36" actId="1076"/>
          <ac:cxnSpMkLst>
            <pc:docMk/>
            <pc:sldMk cId="1020382632" sldId="257"/>
            <ac:cxnSpMk id="14" creationId="{63C2C966-49F2-A8AA-2ECD-2D3DF58E8A92}"/>
          </ac:cxnSpMkLst>
        </pc:cxnChg>
        <pc:cxnChg chg="del">
          <ac:chgData name="Anirudha R" userId="0810086d-6cd7-4224-90f1-a552785c16d7" providerId="ADAL" clId="{BB50BC70-A36B-45D1-8E68-B2557D173A01}" dt="2025-11-05T05:15:16.528" v="3" actId="478"/>
          <ac:cxnSpMkLst>
            <pc:docMk/>
            <pc:sldMk cId="1020382632" sldId="257"/>
            <ac:cxnSpMk id="15" creationId="{93B566BE-2D84-C658-2204-0D96E33339F0}"/>
          </ac:cxnSpMkLst>
        </pc:cxnChg>
        <pc:cxnChg chg="mod">
          <ac:chgData name="Anirudha R" userId="0810086d-6cd7-4224-90f1-a552785c16d7" providerId="ADAL" clId="{BB50BC70-A36B-45D1-8E68-B2557D173A01}" dt="2025-11-05T05:16:58.087" v="44" actId="1076"/>
          <ac:cxnSpMkLst>
            <pc:docMk/>
            <pc:sldMk cId="1020382632" sldId="257"/>
            <ac:cxnSpMk id="16" creationId="{ECCCB4D0-1564-8467-1935-0C1071718870}"/>
          </ac:cxnSpMkLst>
        </pc:cxnChg>
      </pc:sldChg>
    </pc:docChg>
  </pc:docChgLst>
  <pc:docChgLst>
    <pc:chgData name="Poojitha Jayadevan" userId="S::poojitha.j@sonata-software.com::cf5319fc-0ad7-4490-82c9-00b9087f3f27" providerId="AD" clId="Web-{2615891A-DEC3-1252-A073-3C20AE673E25}"/>
    <pc:docChg chg="addSld delSld modSld">
      <pc:chgData name="Poojitha Jayadevan" userId="S::poojitha.j@sonata-software.com::cf5319fc-0ad7-4490-82c9-00b9087f3f27" providerId="AD" clId="Web-{2615891A-DEC3-1252-A073-3C20AE673E25}" dt="2025-10-31T12:27:18.481" v="59" actId="20577"/>
      <pc:docMkLst>
        <pc:docMk/>
      </pc:docMkLst>
      <pc:sldChg chg="del">
        <pc:chgData name="Poojitha Jayadevan" userId="S::poojitha.j@sonata-software.com::cf5319fc-0ad7-4490-82c9-00b9087f3f27" providerId="AD" clId="Web-{2615891A-DEC3-1252-A073-3C20AE673E25}" dt="2025-10-31T12:24:00.916" v="1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2615891A-DEC3-1252-A073-3C20AE673E25}" dt="2025-10-31T12:27:18.481" v="59" actId="20577"/>
        <pc:sldMkLst>
          <pc:docMk/>
          <pc:sldMk cId="1020382632" sldId="257"/>
        </pc:sldMkLst>
        <pc:spChg chg="mod">
          <ac:chgData name="Poojitha Jayadevan" userId="S::poojitha.j@sonata-software.com::cf5319fc-0ad7-4490-82c9-00b9087f3f27" providerId="AD" clId="Web-{2615891A-DEC3-1252-A073-3C20AE673E25}" dt="2025-10-31T12:24:39.448" v="14" actId="20577"/>
          <ac:spMkLst>
            <pc:docMk/>
            <pc:sldMk cId="1020382632" sldId="257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2615891A-DEC3-1252-A073-3C20AE673E25}" dt="2025-10-31T12:26:23.793" v="38" actId="20577"/>
          <ac:spMkLst>
            <pc:docMk/>
            <pc:sldMk cId="1020382632" sldId="257"/>
            <ac:spMk id="5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2615891A-DEC3-1252-A073-3C20AE673E25}" dt="2025-10-31T12:27:18.481" v="59" actId="20577"/>
          <ac:spMkLst>
            <pc:docMk/>
            <pc:sldMk cId="1020382632" sldId="257"/>
            <ac:spMk id="6" creationId="{74AA6302-8E45-C322-43C9-8DBE34DAC47E}"/>
          </ac:spMkLst>
        </pc:spChg>
        <pc:spChg chg="mod">
          <ac:chgData name="Poojitha Jayadevan" userId="S::poojitha.j@sonata-software.com::cf5319fc-0ad7-4490-82c9-00b9087f3f27" providerId="AD" clId="Web-{2615891A-DEC3-1252-A073-3C20AE673E25}" dt="2025-10-31T12:24:57.339" v="17" actId="20577"/>
          <ac:spMkLst>
            <pc:docMk/>
            <pc:sldMk cId="1020382632" sldId="257"/>
            <ac:spMk id="8" creationId="{54B62B7C-3B24-4966-8B7F-798504EA348F}"/>
          </ac:spMkLst>
        </pc:spChg>
        <pc:spChg chg="mod">
          <ac:chgData name="Poojitha Jayadevan" userId="S::poojitha.j@sonata-software.com::cf5319fc-0ad7-4490-82c9-00b9087f3f27" providerId="AD" clId="Web-{2615891A-DEC3-1252-A073-3C20AE673E25}" dt="2025-10-31T12:24:27.401" v="6" actId="20577"/>
          <ac:spMkLst>
            <pc:docMk/>
            <pc:sldMk cId="1020382632" sldId="257"/>
            <ac:spMk id="12" creationId="{5F72B420-E7AB-B156-89C1-C06DD119F52B}"/>
          </ac:spMkLst>
        </pc:spChg>
        <pc:spChg chg="mod">
          <ac:chgData name="Poojitha Jayadevan" userId="S::poojitha.j@sonata-software.com::cf5319fc-0ad7-4490-82c9-00b9087f3f27" providerId="AD" clId="Web-{2615891A-DEC3-1252-A073-3C20AE673E25}" dt="2025-10-31T12:25:25.371" v="21" actId="20577"/>
          <ac:spMkLst>
            <pc:docMk/>
            <pc:sldMk cId="1020382632" sldId="257"/>
            <ac:spMk id="19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2615891A-DEC3-1252-A073-3C20AE673E25}" dt="2025-10-31T12:25:55.918" v="31" actId="20577"/>
          <ac:spMkLst>
            <pc:docMk/>
            <pc:sldMk cId="1020382632" sldId="257"/>
            <ac:spMk id="20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2615891A-DEC3-1252-A073-3C20AE673E25}" dt="2025-10-31T12:25:48.371" v="28" actId="20577"/>
          <ac:spMkLst>
            <pc:docMk/>
            <pc:sldMk cId="1020382632" sldId="257"/>
            <ac:spMk id="2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2615891A-DEC3-1252-A073-3C20AE673E25}" dt="2025-10-31T12:24:47.808" v="15" actId="20577"/>
          <ac:spMkLst>
            <pc:docMk/>
            <pc:sldMk cId="1020382632" sldId="257"/>
            <ac:spMk id="24" creationId="{22CC7236-7F48-BE41-0B88-CD3EAEF98997}"/>
          </ac:spMkLst>
        </pc:spChg>
        <pc:spChg chg="mod">
          <ac:chgData name="Poojitha Jayadevan" userId="S::poojitha.j@sonata-software.com::cf5319fc-0ad7-4490-82c9-00b9087f3f27" providerId="AD" clId="Web-{2615891A-DEC3-1252-A073-3C20AE673E25}" dt="2025-10-31T12:25:52.559" v="30" actId="20577"/>
          <ac:spMkLst>
            <pc:docMk/>
            <pc:sldMk cId="1020382632" sldId="257"/>
            <ac:spMk id="26" creationId="{1FA1AA5B-F310-8829-E003-226B0AEF182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Only Layout</a:t>
            </a:r>
          </a:p>
        </p:txBody>
      </p:sp>
    </p:spTree>
    <p:extLst>
      <p:ext uri="{BB962C8B-B14F-4D97-AF65-F5344CB8AC3E}">
        <p14:creationId xmlns:p14="http://schemas.microsoft.com/office/powerpoint/2010/main" val="1625508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1231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290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822" y="162010"/>
            <a:ext cx="1187317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22" y="770271"/>
            <a:ext cx="11873178" cy="55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9F4329B-07E6-4AD9-9993-C79C9A6032E3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C10BF21-4BE1-4721-8EAE-B92CA9A979EC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2025. Confidential.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19375D-F417-4D5F-8DAF-5E373BC940B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578882-534C-4198-A3F6-351B105A3193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A50443-7195-6215-615B-2A9C78D5E075}"/>
              </a:ext>
            </a:extLst>
          </p:cNvPr>
          <p:cNvGrpSpPr/>
          <p:nvPr userDrawn="1"/>
        </p:nvGrpSpPr>
        <p:grpSpPr>
          <a:xfrm rot="5400000">
            <a:off x="9915271" y="3329066"/>
            <a:ext cx="5198209" cy="383827"/>
            <a:chOff x="136853" y="3276761"/>
            <a:chExt cx="10464120" cy="772652"/>
          </a:xfrm>
        </p:grpSpPr>
        <p:sp>
          <p:nvSpPr>
            <p:cNvPr id="38" name="Oval 10">
              <a:extLst>
                <a:ext uri="{FF2B5EF4-FFF2-40B4-BE49-F238E27FC236}">
                  <a16:creationId xmlns:a16="http://schemas.microsoft.com/office/drawing/2014/main" id="{0FAB3B0D-72C7-2EE1-5086-3ECC2214967B}"/>
                </a:ext>
              </a:extLst>
            </p:cNvPr>
            <p:cNvSpPr/>
            <p:nvPr/>
          </p:nvSpPr>
          <p:spPr>
            <a:xfrm>
              <a:off x="2075595" y="3276762"/>
              <a:ext cx="772651" cy="772651"/>
            </a:xfrm>
            <a:prstGeom prst="rect">
              <a:avLst/>
            </a:prstGeom>
            <a:solidFill>
              <a:srgbClr val="FF05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EBD735F4-E5E5-1655-3179-1833EBACA261}"/>
                </a:ext>
              </a:extLst>
            </p:cNvPr>
            <p:cNvSpPr/>
            <p:nvPr/>
          </p:nvSpPr>
          <p:spPr>
            <a:xfrm>
              <a:off x="4014337" y="3276762"/>
              <a:ext cx="772651" cy="772651"/>
            </a:xfrm>
            <a:prstGeom prst="rect">
              <a:avLst/>
            </a:prstGeom>
            <a:solidFill>
              <a:srgbClr val="8E5D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0332CF35-6BD5-07C5-E2C6-7A291EBDF4EB}"/>
                </a:ext>
              </a:extLst>
            </p:cNvPr>
            <p:cNvSpPr/>
            <p:nvPr/>
          </p:nvSpPr>
          <p:spPr>
            <a:xfrm>
              <a:off x="1106224" y="3276762"/>
              <a:ext cx="772651" cy="772651"/>
            </a:xfrm>
            <a:prstGeom prst="rect">
              <a:avLst/>
            </a:prstGeom>
            <a:solidFill>
              <a:srgbClr val="FF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1" name="Oval 13">
              <a:extLst>
                <a:ext uri="{FF2B5EF4-FFF2-40B4-BE49-F238E27FC236}">
                  <a16:creationId xmlns:a16="http://schemas.microsoft.com/office/drawing/2014/main" id="{AD381C8A-3018-43B9-6A15-12B4E239107F}"/>
                </a:ext>
              </a:extLst>
            </p:cNvPr>
            <p:cNvSpPr/>
            <p:nvPr/>
          </p:nvSpPr>
          <p:spPr>
            <a:xfrm>
              <a:off x="4983708" y="3276762"/>
              <a:ext cx="772651" cy="772651"/>
            </a:xfrm>
            <a:prstGeom prst="rect">
              <a:avLst/>
            </a:prstGeom>
            <a:solidFill>
              <a:srgbClr val="00BE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2" name="Oval 14">
              <a:extLst>
                <a:ext uri="{FF2B5EF4-FFF2-40B4-BE49-F238E27FC236}">
                  <a16:creationId xmlns:a16="http://schemas.microsoft.com/office/drawing/2014/main" id="{6803132A-7C3D-7C35-A46D-F4D0343E9C86}"/>
                </a:ext>
              </a:extLst>
            </p:cNvPr>
            <p:cNvSpPr/>
            <p:nvPr/>
          </p:nvSpPr>
          <p:spPr>
            <a:xfrm>
              <a:off x="5953081" y="3276761"/>
              <a:ext cx="772651" cy="772651"/>
            </a:xfrm>
            <a:prstGeom prst="rect">
              <a:avLst/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3" name="Oval 15">
              <a:extLst>
                <a:ext uri="{FF2B5EF4-FFF2-40B4-BE49-F238E27FC236}">
                  <a16:creationId xmlns:a16="http://schemas.microsoft.com/office/drawing/2014/main" id="{C6283869-9F97-14DE-3B14-ABCC727C90DF}"/>
                </a:ext>
              </a:extLst>
            </p:cNvPr>
            <p:cNvSpPr/>
            <p:nvPr/>
          </p:nvSpPr>
          <p:spPr>
            <a:xfrm>
              <a:off x="136853" y="3276762"/>
              <a:ext cx="772651" cy="772651"/>
            </a:xfrm>
            <a:prstGeom prst="rect">
              <a:avLst/>
            </a:prstGeom>
            <a:solidFill>
              <a:srgbClr val="DFD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1509E6DD-48A0-4637-3A60-9804CA6A2B41}"/>
                </a:ext>
              </a:extLst>
            </p:cNvPr>
            <p:cNvSpPr/>
            <p:nvPr/>
          </p:nvSpPr>
          <p:spPr>
            <a:xfrm>
              <a:off x="3044966" y="3276762"/>
              <a:ext cx="772651" cy="772651"/>
            </a:xfrm>
            <a:prstGeom prst="rect">
              <a:avLst/>
            </a:prstGeom>
            <a:solidFill>
              <a:srgbClr val="FF11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5" name="Oval 17">
              <a:extLst>
                <a:ext uri="{FF2B5EF4-FFF2-40B4-BE49-F238E27FC236}">
                  <a16:creationId xmlns:a16="http://schemas.microsoft.com/office/drawing/2014/main" id="{3C30D8D7-F6DE-E7C1-1DFA-B6114D0825BD}"/>
                </a:ext>
              </a:extLst>
            </p:cNvPr>
            <p:cNvSpPr/>
            <p:nvPr/>
          </p:nvSpPr>
          <p:spPr>
            <a:xfrm>
              <a:off x="7891821" y="3276762"/>
              <a:ext cx="772651" cy="772651"/>
            </a:xfrm>
            <a:prstGeom prst="rect">
              <a:avLst/>
            </a:prstGeom>
            <a:solidFill>
              <a:srgbClr val="9FC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6" name="Oval 18">
              <a:extLst>
                <a:ext uri="{FF2B5EF4-FFF2-40B4-BE49-F238E27FC236}">
                  <a16:creationId xmlns:a16="http://schemas.microsoft.com/office/drawing/2014/main" id="{1CB7567E-9DA3-3B3F-68CE-64F371240906}"/>
                </a:ext>
              </a:extLst>
            </p:cNvPr>
            <p:cNvSpPr/>
            <p:nvPr/>
          </p:nvSpPr>
          <p:spPr>
            <a:xfrm>
              <a:off x="8861194" y="3276761"/>
              <a:ext cx="772651" cy="772651"/>
            </a:xfrm>
            <a:prstGeom prst="rect">
              <a:avLst/>
            </a:prstGeom>
            <a:solidFill>
              <a:srgbClr val="FFE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E3697F31-A204-F557-32BB-B86E0F8E964A}"/>
                </a:ext>
              </a:extLst>
            </p:cNvPr>
            <p:cNvSpPr/>
            <p:nvPr/>
          </p:nvSpPr>
          <p:spPr>
            <a:xfrm>
              <a:off x="6924693" y="3276761"/>
              <a:ext cx="772651" cy="772651"/>
            </a:xfrm>
            <a:prstGeom prst="rect">
              <a:avLst/>
            </a:prstGeom>
            <a:solidFill>
              <a:srgbClr val="F3BB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8" name="Oval 33">
              <a:extLst>
                <a:ext uri="{FF2B5EF4-FFF2-40B4-BE49-F238E27FC236}">
                  <a16:creationId xmlns:a16="http://schemas.microsoft.com/office/drawing/2014/main" id="{BCA4ECE9-452E-D179-B9CB-A7EC4349E78F}"/>
                </a:ext>
              </a:extLst>
            </p:cNvPr>
            <p:cNvSpPr/>
            <p:nvPr/>
          </p:nvSpPr>
          <p:spPr>
            <a:xfrm>
              <a:off x="9828322" y="3276761"/>
              <a:ext cx="772651" cy="772651"/>
            </a:xfrm>
            <a:prstGeom prst="rect">
              <a:avLst/>
            </a:prstGeom>
            <a:solidFill>
              <a:srgbClr val="E5AA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27907746-ABEF-29BB-C54F-1981710D980A}"/>
              </a:ext>
            </a:extLst>
          </p:cNvPr>
          <p:cNvSpPr/>
          <p:nvPr userDrawn="1"/>
        </p:nvSpPr>
        <p:spPr>
          <a:xfrm>
            <a:off x="12322461" y="3510750"/>
            <a:ext cx="383828" cy="201587"/>
          </a:xfrm>
          <a:prstGeom prst="rect">
            <a:avLst/>
          </a:prstGeom>
          <a:solidFill>
            <a:srgbClr val="04A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352E7AE-70A7-640C-2EE2-338CA2D6A20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136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291371" y="1022234"/>
            <a:ext cx="10969538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ysClr val="windowText" lastClr="000000"/>
                </a:solidFill>
                <a:ea typeface="+mn-lt"/>
                <a:cs typeface="+mn-lt"/>
              </a:rPr>
              <a:t>An Indian multinational insurer providing personal, commercial and reinsurance solutions through a global network, serving policyholders across 100+ countries. </a:t>
            </a:r>
            <a:endParaRPr lang="en-US" dirty="0">
              <a:solidFill>
                <a:sysClr val="windowText" lastClr="000000"/>
              </a:solidFill>
              <a:ea typeface="+mn-lt"/>
              <a:cs typeface="+mn-lt"/>
            </a:endParaRPr>
          </a:p>
        </p:txBody>
      </p:sp>
      <p:sp>
        <p:nvSpPr>
          <p:cNvPr id="5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100607" y="2746977"/>
            <a:ext cx="4056256" cy="342401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/>
                <a:cs typeface="Segoe UI"/>
              </a:rPr>
              <a:t>Solutions</a:t>
            </a:r>
          </a:p>
          <a:p>
            <a:r>
              <a:rPr lang="en-US" sz="1200" b="1" dirty="0">
                <a:ea typeface="+mn-lt"/>
                <a:cs typeface="+mn-lt"/>
              </a:rPr>
              <a:t>Assessment:  </a:t>
            </a:r>
            <a:endParaRPr lang="en-US" sz="1200" dirty="0">
              <a:ea typeface="+mn-lt"/>
              <a:cs typeface="+mn-lt"/>
            </a:endParaRPr>
          </a:p>
          <a:p>
            <a:r>
              <a:rPr lang="en-US" sz="1200" dirty="0">
                <a:ea typeface="+mn-lt"/>
                <a:cs typeface="+mn-lt"/>
              </a:rPr>
              <a:t>Sonata’s assessment started with reducing the cost for certain resources and implementing the security recommendations. We also </a:t>
            </a:r>
            <a:r>
              <a:rPr lang="en-US" sz="1200" dirty="0" err="1">
                <a:ea typeface="+mn-lt"/>
                <a:cs typeface="+mn-lt"/>
              </a:rPr>
              <a:t>analysed</a:t>
            </a:r>
            <a:r>
              <a:rPr lang="en-US" sz="1200" dirty="0">
                <a:ea typeface="+mn-lt"/>
                <a:cs typeface="+mn-lt"/>
              </a:rPr>
              <a:t> their current cloud infrastructure, following best-practices guidelines and identifying potential compliance gaps. </a:t>
            </a:r>
            <a:endParaRPr lang="en-IN" sz="1200" dirty="0">
              <a:ea typeface="+mn-lt"/>
              <a:cs typeface="+mn-lt"/>
            </a:endParaRPr>
          </a:p>
          <a:p>
            <a:endParaRPr lang="en-IN" sz="1200" dirty="0">
              <a:ea typeface="+mn-lt"/>
              <a:cs typeface="+mn-lt"/>
            </a:endParaRPr>
          </a:p>
          <a:p>
            <a:r>
              <a:rPr lang="en-US" sz="1200" b="1" dirty="0">
                <a:ea typeface="+mn-lt"/>
                <a:cs typeface="+mn-lt"/>
              </a:rPr>
              <a:t>Proposed solution:  </a:t>
            </a:r>
            <a:endParaRPr lang="en-IN" sz="1200" dirty="0">
              <a:ea typeface="+mn-lt"/>
              <a:cs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+mn-lt"/>
                <a:cs typeface="+mn-lt"/>
              </a:rPr>
              <a:t>Installing AV on all the servers with alerts configured in cases of any suspicious activity </a:t>
            </a:r>
            <a:endParaRPr lang="en-IN" sz="1200" dirty="0">
              <a:ea typeface="+mn-lt"/>
              <a:cs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+mn-lt"/>
                <a:cs typeface="+mn-lt"/>
              </a:rPr>
              <a:t>Implementing strong password policies </a:t>
            </a:r>
            <a:endParaRPr lang="en-IN" sz="1200" dirty="0">
              <a:ea typeface="+mn-lt"/>
              <a:cs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+mn-lt"/>
                <a:cs typeface="+mn-lt"/>
              </a:rPr>
              <a:t>Connecting Azure VM’s only over trusted IPs when in corporate network &amp; from home/Open internet strictly over P2S SSL VPN. </a:t>
            </a:r>
            <a:endParaRPr lang="en-IN" sz="1200" dirty="0">
              <a:ea typeface="+mn-lt"/>
              <a:cs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+mn-lt"/>
                <a:cs typeface="+mn-lt"/>
              </a:rPr>
              <a:t>Implemented the security recommendations in all the aspects which increased the secure score from 34% to 76%.</a:t>
            </a:r>
            <a:endParaRPr lang="en-IN" sz="1200" dirty="0">
              <a:ea typeface="+mn-lt"/>
              <a:cs typeface="+mn-lt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502952" y="2746977"/>
            <a:ext cx="2179967" cy="166968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/>
                <a:cs typeface="Segoe UI"/>
              </a:rPr>
              <a:t>Results</a:t>
            </a:r>
            <a:endParaRPr lang="en-IN" sz="1100" dirty="0"/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IN" sz="1200" dirty="0">
                <a:ea typeface="+mn-lt"/>
                <a:cs typeface="+mn-lt"/>
              </a:rPr>
              <a:t>Improved user experience as latency was reduced. </a:t>
            </a: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IN" sz="1200" dirty="0">
                <a:ea typeface="+mn-lt"/>
                <a:cs typeface="+mn-lt"/>
              </a:rPr>
              <a:t>Reduced cost by resizing the underutilized servers. </a:t>
            </a: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IN" sz="1200" dirty="0">
                <a:ea typeface="+mn-lt"/>
                <a:cs typeface="+mn-lt"/>
              </a:rPr>
              <a:t>Achieved data security and compliance levels with nominal downtime. </a:t>
            </a:r>
          </a:p>
        </p:txBody>
      </p:sp>
      <p:sp>
        <p:nvSpPr>
          <p:cNvPr id="7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1816514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8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55519" y="1853447"/>
            <a:ext cx="608467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/>
                <a:cs typeface="Segoe UI"/>
              </a:rPr>
              <a:t>Industry</a:t>
            </a:r>
          </a:p>
          <a:p>
            <a:r>
              <a:rPr lang="en-IN" sz="1200" b="1" dirty="0">
                <a:latin typeface="Segoe UI"/>
                <a:cs typeface="Segoe UI"/>
              </a:rPr>
              <a:t>BFSI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383602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08781" y="260156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800" b="1" dirty="0">
                <a:solidFill>
                  <a:srgbClr val="000000"/>
                </a:solidFill>
                <a:ea typeface="+mn-lt"/>
                <a:cs typeface="+mn-lt"/>
              </a:rPr>
              <a:t>Policy of protection </a:t>
            </a:r>
            <a:endParaRPr lang="en-US" b="1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479933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351982" y="2817919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4831218" y="2817919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746977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840016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</a:rPr>
              <a:t>2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90595" y="3589006"/>
            <a:ext cx="2094168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ea typeface="+mn-lt"/>
                <a:cs typeface="+mn-lt"/>
              </a:rPr>
              <a:t>Customer was hosting their Infrastructure and Application in Azure Data </a:t>
            </a:r>
            <a:r>
              <a:rPr lang="en-US" sz="1200" dirty="0" err="1">
                <a:ea typeface="+mn-lt"/>
                <a:cs typeface="+mn-lt"/>
              </a:rPr>
              <a:t>Centres</a:t>
            </a:r>
            <a:r>
              <a:rPr lang="en-US" sz="1200" dirty="0">
                <a:ea typeface="+mn-lt"/>
                <a:cs typeface="+mn-lt"/>
              </a:rPr>
              <a:t> hosted outside of India</a:t>
            </a:r>
            <a:endParaRPr lang="en-US" dirty="0"/>
          </a:p>
        </p:txBody>
      </p:sp>
      <p:sp>
        <p:nvSpPr>
          <p:cNvPr id="20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840016" y="3592861"/>
            <a:ext cx="1736554" cy="92333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ea typeface="+mn-lt"/>
                <a:cs typeface="+mn-lt"/>
              </a:rPr>
              <a:t>Current infrastructure included 46 VMs, with the majority being Linux and SQL VMs, as well as a few Windows VMs</a:t>
            </a:r>
            <a:endParaRPr lang="en-US" dirty="0">
              <a:ea typeface="+mn-lt"/>
              <a:cs typeface="+mn-lt"/>
            </a:endParaRPr>
          </a:p>
        </p:txBody>
      </p:sp>
      <p:sp>
        <p:nvSpPr>
          <p:cNvPr id="2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5026335"/>
            <a:ext cx="1671885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ea typeface="+mn-lt"/>
                <a:cs typeface="+mn-lt"/>
              </a:rPr>
              <a:t>Latency impacting application and website performance</a:t>
            </a:r>
            <a:endParaRPr lang="en-US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52206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4" name="TextBox 2">
            <a:extLst>
              <a:ext uri="{FF2B5EF4-FFF2-40B4-BE49-F238E27FC236}">
                <a16:creationId xmlns:a16="http://schemas.microsoft.com/office/drawing/2014/main" id="{22CC7236-7F48-BE41-0B88-CD3EAEF98997}"/>
              </a:ext>
            </a:extLst>
          </p:cNvPr>
          <p:cNvSpPr txBox="1"/>
          <p:nvPr/>
        </p:nvSpPr>
        <p:spPr>
          <a:xfrm>
            <a:off x="2603219" y="1813341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/>
                <a:cs typeface="Segoe UI"/>
              </a:rPr>
              <a:t>Headquarter</a:t>
            </a:r>
          </a:p>
          <a:p>
            <a:r>
              <a:rPr lang="en-IN" sz="1200" b="1" dirty="0">
                <a:ea typeface="+mn-lt"/>
                <a:cs typeface="+mn-lt"/>
              </a:rPr>
              <a:t>Mumbai</a:t>
            </a:r>
            <a:r>
              <a:rPr lang="en-IN" sz="1200" dirty="0">
                <a:ea typeface="+mn-lt"/>
                <a:cs typeface="+mn-lt"/>
              </a:rPr>
              <a:t>  </a:t>
            </a:r>
            <a:endParaRPr lang="en-IN" dirty="0">
              <a:ea typeface="+mn-lt"/>
              <a:cs typeface="+mn-lt"/>
            </a:endParaRPr>
          </a:p>
        </p:txBody>
      </p:sp>
      <p:sp>
        <p:nvSpPr>
          <p:cNvPr id="26" name="TextBox 100">
            <a:extLst>
              <a:ext uri="{FF2B5EF4-FFF2-40B4-BE49-F238E27FC236}">
                <a16:creationId xmlns:a16="http://schemas.microsoft.com/office/drawing/2014/main" id="{1FA1AA5B-F310-8829-E003-226B0AEF182D}"/>
              </a:ext>
            </a:extLst>
          </p:cNvPr>
          <p:cNvSpPr txBox="1"/>
          <p:nvPr/>
        </p:nvSpPr>
        <p:spPr>
          <a:xfrm>
            <a:off x="2840017" y="5197636"/>
            <a:ext cx="1736550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ea typeface="+mn-lt"/>
                <a:cs typeface="+mn-lt"/>
              </a:rPr>
              <a:t>Data security concerns due to the sensitivity of insurance data and stringent controls</a:t>
            </a:r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006B520-F577-8B33-8F21-540466C28F0E}"/>
              </a:ext>
            </a:extLst>
          </p:cNvPr>
          <p:cNvSpPr/>
          <p:nvPr/>
        </p:nvSpPr>
        <p:spPr>
          <a:xfrm>
            <a:off x="2840016" y="470160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020382632"/>
      </p:ext>
    </p:extLst>
  </p:cSld>
  <p:clrMapOvr>
    <a:masterClrMapping/>
  </p:clrMapOvr>
</p:sld>
</file>

<file path=ppt/theme/theme1.xml><?xml version="1.0" encoding="utf-8"?>
<a:theme xmlns:a="http://schemas.openxmlformats.org/drawingml/2006/main" name="2_Sonata - Ligh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1721f182072490391d82b82228ed51e6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e78b6b718e5dd67bf911665085dd6eb1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Props1.xml><?xml version="1.0" encoding="utf-8"?>
<ds:datastoreItem xmlns:ds="http://schemas.openxmlformats.org/officeDocument/2006/customXml" ds:itemID="{232462A5-4EE9-49FF-B9FD-DBCD56CD48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496A287-DC62-4D12-B1F1-1CE12CE48A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ADFCD3-ED61-432C-A3BC-89A28F46AAAC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222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Segoe UI</vt:lpstr>
      <vt:lpstr>2_Sonata - Light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22</cp:revision>
  <dcterms:created xsi:type="dcterms:W3CDTF">2025-10-31T12:23:47Z</dcterms:created>
  <dcterms:modified xsi:type="dcterms:W3CDTF">2025-11-05T05:17:02Z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