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9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client, a prominent financial institution, has established itself as a leader in the housing finance sector. Offering a diverse range of financial services including home loans, loan against property, and insurance products. The client has built a solid reputation for its customer-centric approach, innovative offerings, and robust risk management practices. 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4644319" y="3015162"/>
            <a:ext cx="4920649" cy="32162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Established a robust Source Code Management setup using GitHub for various applications in the organization.​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Implemented CI/CD practices using GitHub Actions​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Facilitated the creation and management of artifacts using GitHub Releases​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SonarQube, a code quality tool, for static analysis and generating comprehensive reports​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Onboarded applications onto the DevOps platform, specifically integrating them with GitHub Actions​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Configured and set up customized workflows​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Integrated DevOps platform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Resource inventory automation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Reusable automation scripts for CI/CD​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Bulk repository creation 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678867" y="3015162"/>
            <a:ext cx="2004052" cy="29084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Reduction in TCO: 25%​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Deployment: 95%​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Streamlined Governance and Improved Collaboration​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Code Security​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Reusable &amp; centralized CI/ CD workflow​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Rapid Delivery &amp; Reliability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Data-driven Insights​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729285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30453" y="2235932"/>
            <a:ext cx="92059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Employees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177,000​​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56596" y="2210219"/>
            <a:ext cx="70162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$45B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27681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60988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19006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Navigating from Manual to Automation​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678865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53824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497311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146564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8" y="3861046"/>
            <a:ext cx="1780714" cy="3385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Manual and time-consuming workflows​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193354" y="3877682"/>
            <a:ext cx="2398029" cy="50783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Integrating CI/CD practices across applications presented a challenge due to the extensive scale involved​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6" y="5215764"/>
            <a:ext cx="1777936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Complex workflows exceeded GitHub's capabilities, requiring external expertise.​</a:t>
            </a: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72615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163761" y="2210219"/>
            <a:ext cx="693479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cs typeface="Segoe UI" panose="020B0502040204020203" pitchFamily="34" charset="0"/>
              </a:rPr>
              <a:t>Assets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​$180B​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4AB62-5290-466D-5358-9231F6A84C33}"/>
              </a:ext>
            </a:extLst>
          </p:cNvPr>
          <p:cNvSpPr txBox="1"/>
          <p:nvPr/>
        </p:nvSpPr>
        <p:spPr>
          <a:xfrm>
            <a:off x="2146564" y="5215764"/>
            <a:ext cx="2331364" cy="6771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1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implementation of CI/CD practices encountered complexity due to stringent compliance requirements ​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62FAFAE-B96B-5682-4472-AE9927C1F35C}"/>
              </a:ext>
            </a:extLst>
          </p:cNvPr>
          <p:cNvSpPr/>
          <p:nvPr/>
        </p:nvSpPr>
        <p:spPr>
          <a:xfrm>
            <a:off x="2146563" y="473055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0" ma:contentTypeDescription="Create a new document." ma:contentTypeScope="" ma:versionID="369339bcd11cf07ad822a251c54ca466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ecee0178bb37a4d3ab6046defbaa0d34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A8463A-2B33-440E-87F2-11EF6F9B95A1}"/>
</file>

<file path=customXml/itemProps2.xml><?xml version="1.0" encoding="utf-8"?>
<ds:datastoreItem xmlns:ds="http://schemas.openxmlformats.org/officeDocument/2006/customXml" ds:itemID="{0F0B029F-52C1-45FB-9A8A-11B03E88C258}"/>
</file>

<file path=customXml/itemProps3.xml><?xml version="1.0" encoding="utf-8"?>
<ds:datastoreItem xmlns:ds="http://schemas.openxmlformats.org/officeDocument/2006/customXml" ds:itemID="{2EC041D0-2237-44C7-B487-1631C86469E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</TotalTime>
  <Words>272</Words>
  <Application>Microsoft Office PowerPoint</Application>
  <PresentationFormat>Widescreen</PresentationFormat>
  <Paragraphs>40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81</cp:revision>
  <dcterms:created xsi:type="dcterms:W3CDTF">2024-12-11T06:17:25Z</dcterms:created>
  <dcterms:modified xsi:type="dcterms:W3CDTF">2025-03-07T18:14:26Z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</Properties>
</file>