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6-04-15T06:23:24.958" v="418" actId="1076"/>
      <pc:docMkLst>
        <pc:docMk/>
      </pc:docMkLst>
      <pc:sldChg chg="addSp delSp modSp mod">
        <pc:chgData name="Anirudha R" userId="0810086d-6cd7-4224-90f1-a552785c16d7" providerId="ADAL" clId="{BB50BC70-A36B-45D1-8E68-B2557D173A01}" dt="2026-04-15T06:23:24.958" v="418" actId="1076"/>
        <pc:sldMkLst>
          <pc:docMk/>
          <pc:sldMk cId="3829577066" sldId="263"/>
        </pc:sldMkLst>
        <pc:spChg chg="mod">
          <ac:chgData name="Anirudha R" userId="0810086d-6cd7-4224-90f1-a552785c16d7" providerId="ADAL" clId="{BB50BC70-A36B-45D1-8E68-B2557D173A01}" dt="2026-04-15T06:23:24.958" v="418" actId="1076"/>
          <ac:spMkLst>
            <pc:docMk/>
            <pc:sldMk cId="3829577066" sldId="263"/>
            <ac:spMk id="2" creationId="{C2F8757E-71F4-BF33-9CC8-BDEA76F0866A}"/>
          </ac:spMkLst>
        </pc:spChg>
        <pc:spChg chg="mod">
          <ac:chgData name="Anirudha R" userId="0810086d-6cd7-4224-90f1-a552785c16d7" providerId="ADAL" clId="{BB50BC70-A36B-45D1-8E68-B2557D173A01}" dt="2026-04-15T06:20:38.558" v="367" actId="20577"/>
          <ac:spMkLst>
            <pc:docMk/>
            <pc:sldMk cId="3829577066" sldId="263"/>
            <ac:spMk id="3" creationId="{0757750B-35B0-72E6-4B41-991EDD536763}"/>
          </ac:spMkLst>
        </pc:spChg>
        <pc:spChg chg="mod">
          <ac:chgData name="Anirudha R" userId="0810086d-6cd7-4224-90f1-a552785c16d7" providerId="ADAL" clId="{BB50BC70-A36B-45D1-8E68-B2557D173A01}" dt="2026-04-15T06:22:54.274" v="417" actId="14100"/>
          <ac:spMkLst>
            <pc:docMk/>
            <pc:sldMk cId="3829577066" sldId="263"/>
            <ac:spMk id="9" creationId="{B052346B-0C8E-73BF-1C2D-EF09A9A4D546}"/>
          </ac:spMkLst>
        </pc:spChg>
        <pc:spChg chg="mod">
          <ac:chgData name="Anirudha R" userId="0810086d-6cd7-4224-90f1-a552785c16d7" providerId="ADAL" clId="{BB50BC70-A36B-45D1-8E68-B2557D173A01}" dt="2026-04-15T06:22:49.310" v="415" actId="14100"/>
          <ac:spMkLst>
            <pc:docMk/>
            <pc:sldMk cId="3829577066" sldId="263"/>
            <ac:spMk id="27" creationId="{A6183D21-DFA9-8C09-3BE4-092ED1B48065}"/>
          </ac:spMkLst>
        </pc:spChg>
        <pc:spChg chg="mod">
          <ac:chgData name="Anirudha R" userId="0810086d-6cd7-4224-90f1-a552785c16d7" providerId="ADAL" clId="{BB50BC70-A36B-45D1-8E68-B2557D173A01}" dt="2026-04-15T06:21:07.712" v="375" actId="20577"/>
          <ac:spMkLst>
            <pc:docMk/>
            <pc:sldMk cId="3829577066" sldId="263"/>
            <ac:spMk id="100" creationId="{E7DD8898-C74F-B960-270A-2F5682B212D5}"/>
          </ac:spMkLst>
        </pc:spChg>
        <pc:spChg chg="mod">
          <ac:chgData name="Anirudha R" userId="0810086d-6cd7-4224-90f1-a552785c16d7" providerId="ADAL" clId="{BB50BC70-A36B-45D1-8E68-B2557D173A01}" dt="2026-04-15T06:21:16.507" v="377"/>
          <ac:spMkLst>
            <pc:docMk/>
            <pc:sldMk cId="3829577066" sldId="263"/>
            <ac:spMk id="101" creationId="{EB05DA01-9971-05E4-3F5D-DB3FEB463D24}"/>
          </ac:spMkLst>
        </pc:spChg>
        <pc:spChg chg="mod">
          <ac:chgData name="Anirudha R" userId="0810086d-6cd7-4224-90f1-a552785c16d7" providerId="ADAL" clId="{BB50BC70-A36B-45D1-8E68-B2557D173A01}" dt="2026-04-15T06:20:59.530" v="374" actId="20577"/>
          <ac:spMkLst>
            <pc:docMk/>
            <pc:sldMk cId="3829577066" sldId="263"/>
            <ac:spMk id="103" creationId="{4C5A5711-8247-99CF-5A3C-3C535E0EED13}"/>
          </ac:spMkLst>
        </pc:spChg>
        <pc:spChg chg="mod">
          <ac:chgData name="Anirudha R" userId="0810086d-6cd7-4224-90f1-a552785c16d7" providerId="ADAL" clId="{BB50BC70-A36B-45D1-8E68-B2557D173A01}" dt="2026-04-15T06:23:24.958" v="418" actId="1076"/>
          <ac:spMkLst>
            <pc:docMk/>
            <pc:sldMk cId="3829577066" sldId="263"/>
            <ac:spMk id="104" creationId="{41196396-9DAC-807B-D113-920A46B160DA}"/>
          </ac:spMkLst>
        </pc:spChg>
        <pc:spChg chg="mod">
          <ac:chgData name="Anirudha R" userId="0810086d-6cd7-4224-90f1-a552785c16d7" providerId="ADAL" clId="{BB50BC70-A36B-45D1-8E68-B2557D173A01}" dt="2026-04-15T06:20:31.610" v="364"/>
          <ac:spMkLst>
            <pc:docMk/>
            <pc:sldMk cId="3829577066" sldId="263"/>
            <ac:spMk id="118" creationId="{00C51E80-6ACC-7141-5BE1-819808A8EA78}"/>
          </ac:spMkLst>
        </pc:spChg>
        <pc:spChg chg="mod">
          <ac:chgData name="Anirudha R" userId="0810086d-6cd7-4224-90f1-a552785c16d7" providerId="ADAL" clId="{BB50BC70-A36B-45D1-8E68-B2557D173A01}" dt="2026-04-15T06:20:53.665" v="371" actId="1076"/>
          <ac:spMkLst>
            <pc:docMk/>
            <pc:sldMk cId="3829577066" sldId="263"/>
            <ac:spMk id="188" creationId="{2BB09A3E-581B-4B27-21B7-5D18A7B40248}"/>
          </ac:spMkLst>
        </pc:spChg>
        <pc:cxnChg chg="add mod topLvl">
          <ac:chgData name="Anirudha R" userId="0810086d-6cd7-4224-90f1-a552785c16d7" providerId="ADAL" clId="{BB50BC70-A36B-45D1-8E68-B2557D173A01}" dt="2026-04-15T06:22:51.146" v="416" actId="1076"/>
          <ac:cxnSpMkLst>
            <pc:docMk/>
            <pc:sldMk cId="3829577066" sldId="263"/>
            <ac:cxnSpMk id="11" creationId="{DA2F1A77-0D3F-3577-7286-1A963E01FAE4}"/>
          </ac:cxnSpMkLst>
        </pc:cxnChg>
        <pc:cxnChg chg="mod topLvl">
          <ac:chgData name="Anirudha R" userId="0810086d-6cd7-4224-90f1-a552785c16d7" providerId="ADAL" clId="{BB50BC70-A36B-45D1-8E68-B2557D173A01}" dt="2026-04-09T07:09:12.348" v="259" actId="1076"/>
          <ac:cxnSpMkLst>
            <pc:docMk/>
            <pc:sldMk cId="3829577066" sldId="263"/>
            <ac:cxnSpMk id="167" creationId="{0B580C08-D072-E545-307B-F930DDE879B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373798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6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064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7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sv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62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8AFBF-3A0A-7C74-BC94-12F44312C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734A40-18E8-6CE4-60E0-08E9B11C13EB}"/>
              </a:ext>
            </a:extLst>
          </p:cNvPr>
          <p:cNvSpPr txBox="1"/>
          <p:nvPr/>
        </p:nvSpPr>
        <p:spPr>
          <a:xfrm>
            <a:off x="382810" y="1156462"/>
            <a:ext cx="1186269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overview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183D21-DFA9-8C09-3BE4-092ED1B48065}"/>
              </a:ext>
            </a:extLst>
          </p:cNvPr>
          <p:cNvSpPr txBox="1"/>
          <p:nvPr/>
        </p:nvSpPr>
        <p:spPr>
          <a:xfrm>
            <a:off x="5370812" y="1819009"/>
            <a:ext cx="3384568" cy="305468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Modernization of SPAN Alaska’s shipment management application from a legacy .NET cluster to a Spring Boot + React application on AWS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Development and support for key logistics platforms including GEMS, MLSC, EDI, RRM, TOS, FMP, and Milo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Delivery of reusable technical modules such as Batch Job Framework, Automated Reporting, Subscription Framework, Common Carrier EDI, EDI Queue Monitoring, and Reference Table UI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Enterprise RPA implementation, cloud operations, infrastructure support, CI/CD enablement, security governance, and AI-led operational assistants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52346B-0C8E-73BF-1C2D-EF09A9A4D546}"/>
              </a:ext>
            </a:extLst>
          </p:cNvPr>
          <p:cNvSpPr txBox="1"/>
          <p:nvPr/>
        </p:nvSpPr>
        <p:spPr>
          <a:xfrm>
            <a:off x="9128760" y="1819009"/>
            <a:ext cx="2788920" cy="35163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~9,988 refrigerated containers enabled with IoT-based remote monitoring and control across 15vessels, 2 barges, and terminals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Cloud compliance posture improved from 34% to 72% through targeted remediation efforts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9,600+ non-compliant cloud resources remediated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60 auto-remediation Lambdas deployed; 180 applications protected by WAF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4 hours saved per PDF processed through RPA automation of the MLSC PO Portal ​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99.99% error reduction achieved in MLSC PO Portal automation 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0C51E80-6ACC-7141-5BE1-819808A8EA78}"/>
              </a:ext>
            </a:extLst>
          </p:cNvPr>
          <p:cNvSpPr txBox="1"/>
          <p:nvPr/>
        </p:nvSpPr>
        <p:spPr>
          <a:xfrm>
            <a:off x="250730" y="271131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48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Navigating the digital tide​</a:t>
            </a:r>
            <a:endParaRPr lang="en-US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5133E6-D426-55A0-DB3A-67C452855AC8}"/>
              </a:ext>
            </a:extLst>
          </p:cNvPr>
          <p:cNvSpPr txBox="1"/>
          <p:nvPr/>
        </p:nvSpPr>
        <p:spPr>
          <a:xfrm>
            <a:off x="382810" y="1819009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F70F5AB9-92A6-3870-80ED-91BE5ECF3BE0}"/>
              </a:ext>
            </a:extLst>
          </p:cNvPr>
          <p:cNvSpPr/>
          <p:nvPr/>
        </p:nvSpPr>
        <p:spPr>
          <a:xfrm>
            <a:off x="2936384" y="22528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7DD8898-C74F-B960-270A-2F5682B212D5}"/>
              </a:ext>
            </a:extLst>
          </p:cNvPr>
          <p:cNvSpPr txBox="1"/>
          <p:nvPr/>
        </p:nvSpPr>
        <p:spPr>
          <a:xfrm>
            <a:off x="382810" y="2736096"/>
            <a:ext cx="2190071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Legacy application landscapes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scalability, agility, and long-term maintainability, especially in core shipment and fleet platforms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C5A5711-8247-99CF-5A3C-3C535E0EED13}"/>
              </a:ext>
            </a:extLst>
          </p:cNvPr>
          <p:cNvSpPr txBox="1"/>
          <p:nvPr/>
        </p:nvSpPr>
        <p:spPr>
          <a:xfrm>
            <a:off x="2936385" y="2736096"/>
            <a:ext cx="209184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Required real-time insights into vessel schedules, cargo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movement, and port activities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EB05DA01-9971-05E4-3F5D-DB3FEB463D24}"/>
              </a:ext>
            </a:extLst>
          </p:cNvPr>
          <p:cNvSpPr txBox="1"/>
          <p:nvPr/>
        </p:nvSpPr>
        <p:spPr>
          <a:xfrm>
            <a:off x="382810" y="4441024"/>
            <a:ext cx="230373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Legacy systems lacked AI-driven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predictive analytics, limiting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efficiency and increasing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operational costs ​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1196396-9DAC-807B-D113-920A46B160DA}"/>
              </a:ext>
            </a:extLst>
          </p:cNvPr>
          <p:cNvSpPr txBox="1"/>
          <p:nvPr/>
        </p:nvSpPr>
        <p:spPr>
          <a:xfrm>
            <a:off x="2936386" y="4136131"/>
            <a:ext cx="2091840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Growing demand for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customer-facing digital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platforms for tracking,</a:t>
            </a:r>
          </a:p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booking, and notifications ​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2BB09A3E-581B-4B27-21B7-5D18A7B40248}"/>
              </a:ext>
            </a:extLst>
          </p:cNvPr>
          <p:cNvSpPr/>
          <p:nvPr/>
        </p:nvSpPr>
        <p:spPr>
          <a:xfrm>
            <a:off x="382810" y="39558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B47CE127-65D0-9E25-D0FF-24F6E7487DE2}"/>
              </a:ext>
            </a:extLst>
          </p:cNvPr>
          <p:cNvSpPr/>
          <p:nvPr/>
        </p:nvSpPr>
        <p:spPr>
          <a:xfrm>
            <a:off x="382810" y="22528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2F8757E-71F4-BF33-9CC8-BDEA76F0866A}"/>
              </a:ext>
            </a:extLst>
          </p:cNvPr>
          <p:cNvSpPr/>
          <p:nvPr/>
        </p:nvSpPr>
        <p:spPr>
          <a:xfrm>
            <a:off x="2936384" y="365092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57750B-35B0-72E6-4B41-991EDD536763}"/>
              </a:ext>
            </a:extLst>
          </p:cNvPr>
          <p:cNvSpPr txBox="1"/>
          <p:nvPr/>
        </p:nvSpPr>
        <p:spPr>
          <a:xfrm>
            <a:off x="1342079" y="1154279"/>
            <a:ext cx="984408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Hawaii-based logistics and distribution company specializing in ocean shipping and supply chain services, generating approximately $4.3B in revenue. It operates with a workforce of around 4,500 employees.​</a:t>
            </a:r>
            <a:endParaRPr lang="en-US" sz="20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0B580C08-D072-E545-307B-F930DDE879BA}"/>
              </a:ext>
            </a:extLst>
          </p:cNvPr>
          <p:cNvCxnSpPr>
            <a:cxnSpLocks/>
          </p:cNvCxnSpPr>
          <p:nvPr/>
        </p:nvCxnSpPr>
        <p:spPr>
          <a:xfrm flipV="1">
            <a:off x="5199518" y="1889951"/>
            <a:ext cx="0" cy="4033778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A2F1A77-0D3F-3577-7286-1A963E01FAE4}"/>
              </a:ext>
            </a:extLst>
          </p:cNvPr>
          <p:cNvCxnSpPr>
            <a:cxnSpLocks/>
          </p:cNvCxnSpPr>
          <p:nvPr/>
        </p:nvCxnSpPr>
        <p:spPr>
          <a:xfrm flipV="1">
            <a:off x="9047456" y="1889951"/>
            <a:ext cx="0" cy="4033778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577066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9d2d0fd2cd00cfef0cb05d64816f713d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b6044b58272540f99a88e0d1407b3399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FD3C33-C01E-4DD0-9210-B3DF0A2481A7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2.xml><?xml version="1.0" encoding="utf-8"?>
<ds:datastoreItem xmlns:ds="http://schemas.openxmlformats.org/officeDocument/2006/customXml" ds:itemID="{C66C419F-7A2A-4BAD-A390-6E268C4A43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F78D4D-EE35-43F4-B2DE-783B54F422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287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36</cp:revision>
  <dcterms:created xsi:type="dcterms:W3CDTF">2026-03-10T12:08:53Z</dcterms:created>
  <dcterms:modified xsi:type="dcterms:W3CDTF">2026-04-15T06:23:25Z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