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revisionInfo.xml" ContentType="application/vnd.ms-powerpoint.revisioninfo+xml"/>
  <Override PartName="/docProps/app.xml" ContentType="application/vnd.openxmlformats-officedocument.extended-properties+xml"/>
  <Override PartName="/ppt/changesInfos/changesInfo1.xml" ContentType="application/vnd.ms-powerpoint.changes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>
        <p:scale>
          <a:sx n="50" d="100"/>
          <a:sy n="50" d="100"/>
        </p:scale>
        <p:origin x="2078" y="68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leading Indian financial services provider with operations in 17 different nations. With more than 5000 locations, the client provides Corporate &amp; Retail with a broad range of banking &amp; financial service products and financial services. ​</a:t>
            </a:r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4755455" y="3015162"/>
            <a:ext cx="3298885" cy="266226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Introduced agile process techniques for prioritization​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QA team was established to ensure quality outputs​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Upgraded technology, reengineered performance, and provided a point of view for cloud migration​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Introduced archiving policy, RabbitMQ, GIT, CI/CD, SonarQube​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Integration points have been expanded to allow for omni-channel POS onboarding ​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8442962" y="3015162"/>
            <a:ext cx="3239956" cy="30623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Predictability of delivery 95%​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10k + merchants Integrated with the APIs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Transactions per day 12 Million​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Reduction in Incident volume 30%​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Product enhancement, higher scalability and automated deployments.​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COE model – Value delivery, Innovation &amp; Optimization​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Easier Log management and analysis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Secure transactions with encryption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Rapid expansion of the consumer base​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2198999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2235932"/>
            <a:ext cx="829976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 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BFSI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770374" y="2235932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Employees​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184k​​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4035750" y="2210219"/>
            <a:ext cx="78323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$26.3B​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597987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4991373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Next-gen Digital Payment Solutions​</a:t>
            </a:r>
            <a:endParaRPr lang="en-US" sz="4800" b="1" dirty="0">
              <a:latin typeface="Segoe UI" panose="020B0502040204020203" pitchFamily="34" charset="0"/>
              <a:ea typeface="+mj-lt"/>
              <a:cs typeface="Segoe UI" panose="020B0502040204020203" pitchFamily="34" charset="0"/>
            </a:endParaRPr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862418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8207458" y="308610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863363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4562041" y="308610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3015162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275586" y="336149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9" y="3861046"/>
            <a:ext cx="1623924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vendor engaged was not accountable for timely delivery​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322377" y="3877682"/>
            <a:ext cx="2046250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Delivery was being met only 50% of the time, 50% delays​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5071122"/>
            <a:ext cx="1514405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Lack of product feature prioritization​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58591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36149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" name="TextBox 66">
            <a:extLst>
              <a:ext uri="{FF2B5EF4-FFF2-40B4-BE49-F238E27FC236}">
                <a16:creationId xmlns:a16="http://schemas.microsoft.com/office/drawing/2014/main" id="{B2F9949E-A3E8-DFAE-65A6-9B4BCB6CF616}"/>
              </a:ext>
            </a:extLst>
          </p:cNvPr>
          <p:cNvSpPr txBox="1"/>
          <p:nvPr/>
        </p:nvSpPr>
        <p:spPr>
          <a:xfrm>
            <a:off x="5203909" y="2210219"/>
            <a:ext cx="636059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Assets​ ​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$ 211 B​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0E73AD4-6E74-BDDF-6451-7CCAD392DCFD}"/>
              </a:ext>
            </a:extLst>
          </p:cNvPr>
          <p:cNvCxnSpPr>
            <a:cxnSpLocks/>
          </p:cNvCxnSpPr>
          <p:nvPr/>
        </p:nvCxnSpPr>
        <p:spPr>
          <a:xfrm>
            <a:off x="5997213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66">
            <a:extLst>
              <a:ext uri="{FF2B5EF4-FFF2-40B4-BE49-F238E27FC236}">
                <a16:creationId xmlns:a16="http://schemas.microsoft.com/office/drawing/2014/main" id="{B9056026-E717-57BE-5619-71284B965A8B}"/>
              </a:ext>
            </a:extLst>
          </p:cNvPr>
          <p:cNvSpPr txBox="1"/>
          <p:nvPr/>
        </p:nvSpPr>
        <p:spPr>
          <a:xfrm>
            <a:off x="6209749" y="2210219"/>
            <a:ext cx="160532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Presence in countries​​ ​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17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38B874-16B2-CFBB-948C-CFBFA5369722}"/>
              </a:ext>
            </a:extLst>
          </p:cNvPr>
          <p:cNvSpPr txBox="1"/>
          <p:nvPr/>
        </p:nvSpPr>
        <p:spPr>
          <a:xfrm>
            <a:off x="2275586" y="5071122"/>
            <a:ext cx="2109816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System experienced frequent downtime and was incapable of handling large transactions ​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3BA5FB4-ABE1-FFD9-00FA-0DD4EB1511F2}"/>
              </a:ext>
            </a:extLst>
          </p:cNvPr>
          <p:cNvSpPr/>
          <p:nvPr/>
        </p:nvSpPr>
        <p:spPr>
          <a:xfrm>
            <a:off x="2275586" y="458591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04E2B3-0CF1-A6B7-4A07-2B39B6E90C3B}"/>
              </a:ext>
            </a:extLst>
          </p:cNvPr>
          <p:cNvSpPr txBox="1"/>
          <p:nvPr/>
        </p:nvSpPr>
        <p:spPr>
          <a:xfrm>
            <a:off x="892168" y="5928686"/>
            <a:ext cx="2924105" cy="18466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Single channel of POS onboarding ​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D5278F3-A558-7D9D-F392-F16A8C5248B7}"/>
              </a:ext>
            </a:extLst>
          </p:cNvPr>
          <p:cNvSpPr/>
          <p:nvPr/>
        </p:nvSpPr>
        <p:spPr>
          <a:xfrm>
            <a:off x="390595" y="581117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0" ma:contentTypeDescription="Create a new document." ma:contentTypeScope="" ma:versionID="369339bcd11cf07ad822a251c54ca466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ecee0178bb37a4d3ab6046defbaa0d34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CB0D0BD-4CD7-40C4-8BEE-60B5A9D60229}"/>
</file>

<file path=customXml/itemProps2.xml><?xml version="1.0" encoding="utf-8"?>
<ds:datastoreItem xmlns:ds="http://schemas.openxmlformats.org/officeDocument/2006/customXml" ds:itemID="{3042FC3F-4FBD-42B7-A015-3B4E9A850290}"/>
</file>

<file path=customXml/itemProps3.xml><?xml version="1.0" encoding="utf-8"?>
<ds:datastoreItem xmlns:ds="http://schemas.openxmlformats.org/officeDocument/2006/customXml" ds:itemID="{D89FEB2D-E37D-448C-A8FF-C62828F5102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252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82</cp:revision>
  <dcterms:created xsi:type="dcterms:W3CDTF">2024-12-11T06:17:25Z</dcterms:created>
  <dcterms:modified xsi:type="dcterms:W3CDTF">2025-03-10T07:42:59Z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</Properties>
</file>