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premier organization governing electronic payments through the ACH Network, facilitating direct deposits and direct payments across all U.S. bank and credit union accounts.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651650" y="2771970"/>
            <a:ext cx="3106640" cy="329320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robust API policies incorporating security, rate limiting, and authentication protocols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Customized developer portals with self-service API registration capabilities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a comprehensive monitoring system using Azure Monitor and Application Insights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Established Role-Based Access Control (RBAC) for APIs and users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Deployed self-service key management capabilities​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Integrated monetization module for client-facing APIs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131257" y="2771970"/>
            <a:ext cx="2755941" cy="33085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Single Gateway: Centralized management of APIs across back-end systems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Security: Advanced rate limiting, throttling, and compliance features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Usage Analytics: Comprehensive API performance tracking for data-driven decisions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Scalability: Enabled pay-as-you-go features for cost optimization​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Accelerated time-to-market for APIs Improved API governance and compliance 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1955807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992740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770374" y="1992740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Virginia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35750" y="1967027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$35.3M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97987" y="1955807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91373" y="1955807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Perfect Connections​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619226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967026" y="2842912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63363" y="1955807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457756" y="2842912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71970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46787" y="311830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617854"/>
            <a:ext cx="203777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to expose and manage two critical project APIs using Azure APIM​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93578" y="3634490"/>
            <a:ext cx="1780713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Required comprehensive API governance and security implementation 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4801147"/>
            <a:ext cx="2379778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Demand for enhanced developer engagement through a secure and reliable data-sharing platform 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31593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118306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5163760" y="1967027"/>
            <a:ext cx="203686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ACH transactions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$31.5B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A7E43DA-CCA0-CDCE-68CD-95AC8A6B0776}"/>
              </a:ext>
            </a:extLst>
          </p:cNvPr>
          <p:cNvSpPr/>
          <p:nvPr/>
        </p:nvSpPr>
        <p:spPr>
          <a:xfrm>
            <a:off x="2946787" y="431510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C4354F-C4D7-87F7-E30D-8F5FA7B8BBF8}"/>
              </a:ext>
            </a:extLst>
          </p:cNvPr>
          <p:cNvSpPr txBox="1"/>
          <p:nvPr/>
        </p:nvSpPr>
        <p:spPr>
          <a:xfrm>
            <a:off x="2993578" y="4831285"/>
            <a:ext cx="2403580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for advanced API management features including Developer Portal and API products 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CA04A0-EF3B-EA4F-C592-4FCD17C95CF3}"/>
              </a:ext>
            </a:extLst>
          </p:cNvPr>
          <p:cNvSpPr txBox="1"/>
          <p:nvPr/>
        </p:nvSpPr>
        <p:spPr>
          <a:xfrm>
            <a:off x="1037888" y="5634906"/>
            <a:ext cx="3252009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to enhance developer’s engagement by providing a secure and reliable platform for data and sharing using Azure APIM 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BF97A16-7A13-D9C3-E5E3-E33DB9B84B62}"/>
              </a:ext>
            </a:extLst>
          </p:cNvPr>
          <p:cNvSpPr/>
          <p:nvPr/>
        </p:nvSpPr>
        <p:spPr>
          <a:xfrm>
            <a:off x="390595" y="563233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236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79</cp:revision>
  <dcterms:created xsi:type="dcterms:W3CDTF">2024-12-11T06:17:25Z</dcterms:created>
  <dcterms:modified xsi:type="dcterms:W3CDTF">2025-02-20T10:01:03Z</dcterms:modified>
</cp:coreProperties>
</file>