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CD849F-41B4-017A-E697-EA24EF1232E4}" v="55" dt="2026-02-09T10:50:25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44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2-09T09:54:00.391" v="355" actId="14100"/>
      <pc:docMkLst>
        <pc:docMk/>
      </pc:docMkLst>
      <pc:sldChg chg="addSp delSp modSp mod">
        <pc:chgData name="Anirudha R" userId="0810086d-6cd7-4224-90f1-a552785c16d7" providerId="ADAL" clId="{BB50BC70-A36B-45D1-8E68-B2557D173A01}" dt="2026-02-09T09:54:00.391" v="355" actId="14100"/>
        <pc:sldMkLst>
          <pc:docMk/>
          <pc:sldMk cId="109857222" sldId="256"/>
        </pc:sldMkLst>
        <pc:spChg chg="mod">
          <ac:chgData name="Anirudha R" userId="0810086d-6cd7-4224-90f1-a552785c16d7" providerId="ADAL" clId="{BB50BC70-A36B-45D1-8E68-B2557D173A01}" dt="2026-02-09T09:54:00.391" v="355" actId="14100"/>
          <ac:spMkLst>
            <pc:docMk/>
            <pc:sldMk cId="109857222" sldId="256"/>
            <ac:spMk id="2" creationId="{BBD12EFF-9F1F-759B-6894-4580B46FC813}"/>
          </ac:spMkLst>
        </pc:spChg>
        <pc:spChg chg="mod">
          <ac:chgData name="Anirudha R" userId="0810086d-6cd7-4224-90f1-a552785c16d7" providerId="ADAL" clId="{BB50BC70-A36B-45D1-8E68-B2557D173A01}" dt="2026-02-09T09:53:29.543" v="339" actId="14100"/>
          <ac:spMkLst>
            <pc:docMk/>
            <pc:sldMk cId="109857222" sldId="256"/>
            <ac:spMk id="3" creationId="{F369923F-3092-50BD-579D-9C0A6D229133}"/>
          </ac:spMkLst>
        </pc:spChg>
        <pc:spChg chg="mod">
          <ac:chgData name="Anirudha R" userId="0810086d-6cd7-4224-90f1-a552785c16d7" providerId="ADAL" clId="{BB50BC70-A36B-45D1-8E68-B2557D173A01}" dt="2026-02-09T09:53:55.334" v="354" actId="1076"/>
          <ac:spMkLst>
            <pc:docMk/>
            <pc:sldMk cId="109857222" sldId="256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6-02-09T09:52:02.307" v="286" actId="1076"/>
          <ac:spMkLst>
            <pc:docMk/>
            <pc:sldMk cId="109857222" sldId="256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6-02-09T09:51:44.698" v="282"/>
          <ac:spMkLst>
            <pc:docMk/>
            <pc:sldMk cId="109857222" sldId="256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6-02-09T09:52:12.947" v="291" actId="20577"/>
          <ac:spMkLst>
            <pc:docMk/>
            <pc:sldMk cId="109857222" sldId="256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6-02-09T09:52:20.789" v="295" actId="20577"/>
          <ac:spMkLst>
            <pc:docMk/>
            <pc:sldMk cId="109857222" sldId="256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6-02-09T09:52:32.459" v="303" actId="20577"/>
          <ac:spMkLst>
            <pc:docMk/>
            <pc:sldMk cId="109857222" sldId="256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6-02-09T09:52:40.551" v="306" actId="20577"/>
          <ac:spMkLst>
            <pc:docMk/>
            <pc:sldMk cId="109857222" sldId="256"/>
            <ac:spMk id="28" creationId="{BAD4BF97-6501-CCAF-9301-5C66BF74DE01}"/>
          </ac:spMkLst>
        </pc:spChg>
        <pc:cxnChg chg="mod">
          <ac:chgData name="Anirudha R" userId="0810086d-6cd7-4224-90f1-a552785c16d7" providerId="ADAL" clId="{BB50BC70-A36B-45D1-8E68-B2557D173A01}" dt="2026-02-09T09:53:52.834" v="353" actId="1076"/>
          <ac:cxnSpMkLst>
            <pc:docMk/>
            <pc:sldMk cId="109857222" sldId="256"/>
            <ac:cxnSpMk id="8" creationId="{3A626B89-A3F6-7BAF-DBB5-B93FF93AC32C}"/>
          </ac:cxnSpMkLst>
        </pc:cxnChg>
      </pc:sldChg>
    </pc:docChg>
  </pc:docChgLst>
  <pc:docChgLst>
    <pc:chgData name="Anirudha R" userId="S::anirudha.r@sonata-software.com::0810086d-6cd7-4224-90f1-a552785c16d7" providerId="AD" clId="Web-{4CCD849F-41B4-017A-E697-EA24EF1232E4}"/>
    <pc:docChg chg="modSld">
      <pc:chgData name="Anirudha R" userId="S::anirudha.r@sonata-software.com::0810086d-6cd7-4224-90f1-a552785c16d7" providerId="AD" clId="Web-{4CCD849F-41B4-017A-E697-EA24EF1232E4}" dt="2026-02-09T10:50:25.782" v="25" actId="20577"/>
      <pc:docMkLst>
        <pc:docMk/>
      </pc:docMkLst>
      <pc:sldChg chg="modSp">
        <pc:chgData name="Anirudha R" userId="S::anirudha.r@sonata-software.com::0810086d-6cd7-4224-90f1-a552785c16d7" providerId="AD" clId="Web-{4CCD849F-41B4-017A-E697-EA24EF1232E4}" dt="2026-02-09T10:50:25.782" v="25" actId="20577"/>
        <pc:sldMkLst>
          <pc:docMk/>
          <pc:sldMk cId="109857222" sldId="256"/>
        </pc:sldMkLst>
        <pc:spChg chg="mod">
          <ac:chgData name="Anirudha R" userId="S::anirudha.r@sonata-software.com::0810086d-6cd7-4224-90f1-a552785c16d7" providerId="AD" clId="Web-{4CCD849F-41B4-017A-E697-EA24EF1232E4}" dt="2026-02-09T10:50:25.782" v="25" actId="20577"/>
          <ac:spMkLst>
            <pc:docMk/>
            <pc:sldMk cId="109857222" sldId="256"/>
            <ac:spMk id="5" creationId="{C83B5CE8-84AB-DA9F-9436-564D7355A278}"/>
          </ac:spMkLst>
        </pc:spChg>
      </pc:sldChg>
    </pc:docChg>
  </pc:docChgLst>
  <pc:docChgLst>
    <pc:chgData clId="Web-{4CCD849F-41B4-017A-E697-EA24EF1232E4}"/>
    <pc:docChg chg="modSld">
      <pc:chgData name="" userId="" providerId="" clId="Web-{4CCD849F-41B4-017A-E697-EA24EF1232E4}" dt="2026-02-09T10:49:49.156" v="4" actId="20577"/>
      <pc:docMkLst>
        <pc:docMk/>
      </pc:docMkLst>
      <pc:sldChg chg="modSp">
        <pc:chgData name="" userId="" providerId="" clId="Web-{4CCD849F-41B4-017A-E697-EA24EF1232E4}" dt="2026-02-09T10:49:49.156" v="4" actId="20577"/>
        <pc:sldMkLst>
          <pc:docMk/>
          <pc:sldMk cId="109857222" sldId="256"/>
        </pc:sldMkLst>
        <pc:spChg chg="mod">
          <ac:chgData name="" userId="" providerId="" clId="Web-{4CCD849F-41B4-017A-E697-EA24EF1232E4}" dt="2026-02-09T10:49:49.156" v="4" actId="20577"/>
          <ac:spMkLst>
            <pc:docMk/>
            <pc:sldMk cId="109857222" sldId="256"/>
            <ac:spMk id="5" creationId="{C83B5CE8-84AB-DA9F-9436-564D7355A2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96703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7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8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2141" y="1146647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Modernizing operations to build a smarter, connected retail and automotive service network.</a:t>
            </a:r>
            <a:endParaRPr lang="en-US" dirty="0">
              <a:solidFill>
                <a:schemeClr val="bg1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9229862" y="2582205"/>
            <a:ext cx="2539997" cy="342401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latin typeface="Segoe UI"/>
                <a:ea typeface="+mn-lt"/>
                <a:cs typeface="Segoe UI"/>
              </a:rPr>
              <a:t>Free up employee time from repetitive 'busy work', enabling productivity gains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latin typeface="Segoe UI"/>
                <a:ea typeface="+mn-lt"/>
                <a:cs typeface="Segoe UI"/>
              </a:rPr>
              <a:t>Improve assortment planning decisions with AI-driven insights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/>
                <a:ea typeface="+mn-lt"/>
                <a:cs typeface="Segoe UI"/>
              </a:rPr>
              <a:t>Create scalable AI-first foundation leveraging Microsoft technologies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latin typeface="Segoe UI"/>
                <a:ea typeface="+mn-lt"/>
                <a:cs typeface="Segoe UI"/>
              </a:rPr>
              <a:t>Generate incremental Microsoft licensing and consumption revenue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latin typeface="Segoe UI"/>
                <a:ea typeface="+mn-lt"/>
                <a:cs typeface="Segoe UI"/>
              </a:rPr>
              <a:t>Enable scale by reducing time spent on repetitive tasks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latin typeface="Segoe UI"/>
                <a:ea typeface="+mn-lt"/>
                <a:cs typeface="Segoe UI"/>
              </a:rPr>
              <a:t>Strengthen partnership value through Fabric, Copilot Studio, and Azure Foundry adoption 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422141" y="1474572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363974"/>
            <a:ext cx="1169742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Polishing retail performance with AI​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315161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798425" y="2634743"/>
            <a:ext cx="0" cy="337147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422141" y="2582205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547356" y="292854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422141" y="3428089"/>
            <a:ext cx="2118995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Employees spent significant time searching for specific information across disconnected systems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547356" y="3428089"/>
            <a:ext cx="2036076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Legacy processes limited ability to make data-driven assortment and 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merchandising decisions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422141" y="292854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419735" y="5045972"/>
            <a:ext cx="1853066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Scattered structured and unstructured data across SaaS platforms and collaboration tools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419735" y="457233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2547356" y="5045972"/>
            <a:ext cx="193510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to free up time from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repetitive 'busy work' to focus on higher-value tasks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2549762" y="457233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D12EFF-9F1F-759B-6894-4580B46FC813}"/>
              </a:ext>
            </a:extLst>
          </p:cNvPr>
          <p:cNvSpPr txBox="1"/>
          <p:nvPr/>
        </p:nvSpPr>
        <p:spPr>
          <a:xfrm>
            <a:off x="1481638" y="1430623"/>
            <a:ext cx="9440362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US-based luxury jewelry retailer specializing in engagement rings, diamonds, gemstones, and high-end watches, headquartered in Washington, with annual revenue of approximately $1 billion and a workforce of over 800 employees.​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" name="TextBox 26">
            <a:extLst>
              <a:ext uri="{FF2B5EF4-FFF2-40B4-BE49-F238E27FC236}">
                <a16:creationId xmlns:a16="http://schemas.microsoft.com/office/drawing/2014/main" id="{F369923F-3092-50BD-579D-9C0A6D229133}"/>
              </a:ext>
            </a:extLst>
          </p:cNvPr>
          <p:cNvSpPr txBox="1"/>
          <p:nvPr/>
        </p:nvSpPr>
        <p:spPr>
          <a:xfrm>
            <a:off x="5072981" y="2582205"/>
            <a:ext cx="3756058" cy="32393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 a unified 'One Copilot' solution with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underlying agents for enterprise search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Connect D365, Salesforce (SFDC), OneDrive, and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SharePoint to Copilot Studio for seamless knowledge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access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Build assortment planning solution leveraging Azure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Foundry and AI agents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Human-in-the-loop model initially, transition towards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autonomous AI-driven recommendations​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Technologies used:</a:t>
            </a:r>
          </a:p>
          <a:p>
            <a:pPr marL="447675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Microsoft Fabric (data unification &amp; analytics) </a:t>
            </a:r>
          </a:p>
          <a:p>
            <a:pPr marL="447675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Copilot Studio ​</a:t>
            </a:r>
          </a:p>
          <a:p>
            <a:pPr marL="447675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Azure Foundry ​</a:t>
            </a:r>
          </a:p>
          <a:p>
            <a:pPr marL="447675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Dynamics 365 ​</a:t>
            </a:r>
          </a:p>
          <a:p>
            <a:pPr marL="447675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Salesforce (SFDC) ​</a:t>
            </a:r>
          </a:p>
          <a:p>
            <a:pPr marL="447675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OneDrive &amp; SharePoint integrations ​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A626B89-A3F6-7BAF-DBB5-B93FF93AC32C}"/>
              </a:ext>
            </a:extLst>
          </p:cNvPr>
          <p:cNvCxnSpPr>
            <a:cxnSpLocks/>
          </p:cNvCxnSpPr>
          <p:nvPr/>
        </p:nvCxnSpPr>
        <p:spPr>
          <a:xfrm flipV="1">
            <a:off x="9012285" y="2634743"/>
            <a:ext cx="0" cy="337147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433ED9FA-423D-448A-8766-41B0469E35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094CF9-ACB1-4E4E-AEAC-9892EFEC8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3F4331-33DA-47F8-BA4D-F56A7A531DAA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266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41</cp:revision>
  <dcterms:created xsi:type="dcterms:W3CDTF">2025-10-30T05:33:55Z</dcterms:created>
  <dcterms:modified xsi:type="dcterms:W3CDTF">2026-02-09T10:50:26Z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