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166AA25C-E859-833D-DC36-A3E34F651B00}"/>
    <pc:docChg chg="addSld delSld modSld">
      <pc:chgData name="Poojitha Jayadevan" userId="S::poojitha.j@sonata-software.com::cf5319fc-0ad7-4490-82c9-00b9087f3f27" providerId="AD" clId="Web-{166AA25C-E859-833D-DC36-A3E34F651B00}" dt="2026-03-10T12:31:11.708" v="127" actId="20577"/>
      <pc:docMkLst>
        <pc:docMk/>
      </pc:docMkLst>
      <pc:sldChg chg="addSp modSp add">
        <pc:chgData name="Poojitha Jayadevan" userId="S::poojitha.j@sonata-software.com::cf5319fc-0ad7-4490-82c9-00b9087f3f27" providerId="AD" clId="Web-{166AA25C-E859-833D-DC36-A3E34F651B00}" dt="2026-03-10T12:31:11.708" v="127" actId="20577"/>
        <pc:sldMkLst>
          <pc:docMk/>
          <pc:sldMk cId="3829577066" sldId="263"/>
        </pc:sldMkLst>
        <pc:spChg chg="mod">
          <ac:chgData name="Poojitha Jayadevan" userId="S::poojitha.j@sonata-software.com::cf5319fc-0ad7-4490-82c9-00b9087f3f27" providerId="AD" clId="Web-{166AA25C-E859-833D-DC36-A3E34F651B00}" dt="2026-03-10T12:26:37.031" v="6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9.005" v="15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25.833" v="14" actId="20577"/>
          <ac:spMkLst>
            <pc:docMk/>
            <pc:sldMk cId="3829577066" sldId="263"/>
            <ac:spMk id="4" creationId="{30734A40-18E8-6CE4-60E0-08E9B11C13E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7:00.484" v="78" actId="20577"/>
          <ac:spMkLst>
            <pc:docMk/>
            <pc:sldMk cId="3829577066" sldId="263"/>
            <ac:spMk id="5" creationId="{1E472F88-B2DA-3940-C94B-BED80FD8B5AB}"/>
          </ac:spMkLst>
        </pc:spChg>
        <pc:spChg chg="add mod">
          <ac:chgData name="Poojitha Jayadevan" userId="S::poojitha.j@sonata-software.com::cf5319fc-0ad7-4490-82c9-00b9087f3f27" providerId="AD" clId="Web-{166AA25C-E859-833D-DC36-A3E34F651B00}" dt="2026-03-10T12:26:52.781" v="75" actId="1076"/>
          <ac:spMkLst>
            <pc:docMk/>
            <pc:sldMk cId="3829577066" sldId="263"/>
            <ac:spMk id="7" creationId="{ED9AA555-2DA3-F158-80FC-520E83E772BD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1:11.708" v="127" actId="20577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59" v="56" actId="1076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30:17.097" v="109" actId="20577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06" v="58" actId="1076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37" v="60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21" v="59" actId="1076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68" v="61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11:05.192" v="7" actId="20577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890" v="57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84" v="62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Poojitha Jayadevan" userId="S::poojitha.j@sonata-software.com::cf5319fc-0ad7-4490-82c9-00b9087f3f27" providerId="AD" clId="Web-{166AA25C-E859-833D-DC36-A3E34F651B00}" dt="2026-03-10T12:26:36.999" v="63" actId="1076"/>
          <ac:spMkLst>
            <pc:docMk/>
            <pc:sldMk cId="3829577066" sldId="263"/>
            <ac:spMk id="189" creationId="{B47CE127-65D0-9E25-D0FF-24F6E7487DE2}"/>
          </ac:spMkLst>
        </pc:spChg>
        <pc:cxnChg chg="mod">
          <ac:chgData name="Poojitha Jayadevan" userId="S::poojitha.j@sonata-software.com::cf5319fc-0ad7-4490-82c9-00b9087f3f27" providerId="AD" clId="Web-{166AA25C-E859-833D-DC36-A3E34F651B00}" dt="2026-03-10T12:26:36.843" v="55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4-08T09:41:24.792" v="236" actId="164"/>
      <pc:docMkLst>
        <pc:docMk/>
      </pc:docMkLst>
      <pc:sldChg chg="addSp delSp modSp mod">
        <pc:chgData name="Anirudha R" userId="0810086d-6cd7-4224-90f1-a552785c16d7" providerId="ADAL" clId="{BB50BC70-A36B-45D1-8E68-B2557D173A01}" dt="2026-04-08T09:41:24.792" v="236" actId="164"/>
        <pc:sldMkLst>
          <pc:docMk/>
          <pc:sldMk cId="3829577066" sldId="263"/>
        </pc:sldMkLst>
        <pc:spChg chg="mod">
          <ac:chgData name="Anirudha R" userId="0810086d-6cd7-4224-90f1-a552785c16d7" providerId="ADAL" clId="{BB50BC70-A36B-45D1-8E68-B2557D173A01}" dt="2026-03-13T10:15:50.735" v="234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Anirudha R" userId="0810086d-6cd7-4224-90f1-a552785c16d7" providerId="ADAL" clId="{BB50BC70-A36B-45D1-8E68-B2557D173A01}" dt="2026-03-13T10:15:55.163" v="235" actId="14100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Anirudha R" userId="0810086d-6cd7-4224-90f1-a552785c16d7" providerId="ADAL" clId="{BB50BC70-A36B-45D1-8E68-B2557D173A01}" dt="2026-03-13T05:36:09.278" v="77" actId="1076"/>
          <ac:spMkLst>
            <pc:docMk/>
            <pc:sldMk cId="3829577066" sldId="263"/>
            <ac:spMk id="4" creationId="{30734A40-18E8-6CE4-60E0-08E9B11C13EB}"/>
          </ac:spMkLst>
        </pc:spChg>
        <pc:spChg chg="mod">
          <ac:chgData name="Anirudha R" userId="0810086d-6cd7-4224-90f1-a552785c16d7" providerId="ADAL" clId="{BB50BC70-A36B-45D1-8E68-B2557D173A01}" dt="2026-03-13T10:15:42.096" v="232" actId="1076"/>
          <ac:spMkLst>
            <pc:docMk/>
            <pc:sldMk cId="3829577066" sldId="263"/>
            <ac:spMk id="5" creationId="{1E472F88-B2DA-3940-C94B-BED80FD8B5AB}"/>
          </ac:spMkLst>
        </pc:spChg>
        <pc:spChg chg="mod">
          <ac:chgData name="Anirudha R" userId="0810086d-6cd7-4224-90f1-a552785c16d7" providerId="ADAL" clId="{BB50BC70-A36B-45D1-8E68-B2557D173A01}" dt="2026-03-13T10:15:42.096" v="232" actId="1076"/>
          <ac:spMkLst>
            <pc:docMk/>
            <pc:sldMk cId="3829577066" sldId="263"/>
            <ac:spMk id="7" creationId="{ED9AA555-2DA3-F158-80FC-520E83E772BD}"/>
          </ac:spMkLst>
        </pc:spChg>
        <pc:spChg chg="mod">
          <ac:chgData name="Anirudha R" userId="0810086d-6cd7-4224-90f1-a552785c16d7" providerId="ADAL" clId="{BB50BC70-A36B-45D1-8E68-B2557D173A01}" dt="2026-03-13T10:15:09.197" v="219" actId="14100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7" creationId="{8E5133E6-D426-55A0-DB3A-67C452855AC8}"/>
          </ac:spMkLst>
        </pc:spChg>
        <pc:spChg chg="mod">
          <ac:chgData name="Anirudha R" userId="0810086d-6cd7-4224-90f1-a552785c16d7" providerId="ADAL" clId="{BB50BC70-A36B-45D1-8E68-B2557D173A01}" dt="2026-03-13T10:15:17.332" v="222" actId="1076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Anirudha R" userId="0810086d-6cd7-4224-90f1-a552785c16d7" providerId="ADAL" clId="{BB50BC70-A36B-45D1-8E68-B2557D173A01}" dt="2026-03-13T10:09:48.405" v="81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Anirudha R" userId="0810086d-6cd7-4224-90f1-a552785c16d7" providerId="ADAL" clId="{BB50BC70-A36B-45D1-8E68-B2557D173A01}" dt="2026-03-13T10:15:44.963" v="233" actId="1076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Anirudha R" userId="0810086d-6cd7-4224-90f1-a552785c16d7" providerId="ADAL" clId="{BB50BC70-A36B-45D1-8E68-B2557D173A01}" dt="2026-03-13T10:12:57.938" v="161" actId="14100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Anirudha R" userId="0810086d-6cd7-4224-90f1-a552785c16d7" providerId="ADAL" clId="{BB50BC70-A36B-45D1-8E68-B2557D173A01}" dt="2026-03-13T10:15:50.735" v="234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Anirudha R" userId="0810086d-6cd7-4224-90f1-a552785c16d7" providerId="ADAL" clId="{BB50BC70-A36B-45D1-8E68-B2557D173A01}" dt="2026-03-13T10:09:40.721" v="79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Anirudha R" userId="0810086d-6cd7-4224-90f1-a552785c16d7" providerId="ADAL" clId="{BB50BC70-A36B-45D1-8E68-B2557D173A01}" dt="2026-03-13T05:35:21.104" v="60" actId="1076"/>
          <ac:spMkLst>
            <pc:docMk/>
            <pc:sldMk cId="3829577066" sldId="263"/>
            <ac:spMk id="185" creationId="{F70F5AB9-92A6-3870-80ED-91BE5ECF3BE0}"/>
          </ac:spMkLst>
        </pc:spChg>
        <pc:spChg chg="mod">
          <ac:chgData name="Anirudha R" userId="0810086d-6cd7-4224-90f1-a552785c16d7" providerId="ADAL" clId="{BB50BC70-A36B-45D1-8E68-B2557D173A01}" dt="2026-03-13T10:15:44.963" v="233" actId="1076"/>
          <ac:spMkLst>
            <pc:docMk/>
            <pc:sldMk cId="3829577066" sldId="263"/>
            <ac:spMk id="188" creationId="{2BB09A3E-581B-4B27-21B7-5D18A7B40248}"/>
          </ac:spMkLst>
        </pc:spChg>
        <pc:spChg chg="mod">
          <ac:chgData name="Anirudha R" userId="0810086d-6cd7-4224-90f1-a552785c16d7" providerId="ADAL" clId="{BB50BC70-A36B-45D1-8E68-B2557D173A01}" dt="2026-03-13T05:35:45.335" v="73" actId="1038"/>
          <ac:spMkLst>
            <pc:docMk/>
            <pc:sldMk cId="3829577066" sldId="263"/>
            <ac:spMk id="189" creationId="{B47CE127-65D0-9E25-D0FF-24F6E7487DE2}"/>
          </ac:spMkLst>
        </pc:spChg>
        <pc:grpChg chg="add mod">
          <ac:chgData name="Anirudha R" userId="0810086d-6cd7-4224-90f1-a552785c16d7" providerId="ADAL" clId="{BB50BC70-A36B-45D1-8E68-B2557D173A01}" dt="2026-04-08T09:41:24.792" v="236" actId="164"/>
          <ac:grpSpMkLst>
            <pc:docMk/>
            <pc:sldMk cId="3829577066" sldId="263"/>
            <ac:grpSpMk id="6" creationId="{6F7FFA43-CF86-23B7-0782-244328B3C23E}"/>
          </ac:grpSpMkLst>
        </pc:grpChg>
        <pc:cxnChg chg="add mod">
          <ac:chgData name="Anirudha R" userId="0810086d-6cd7-4224-90f1-a552785c16d7" providerId="ADAL" clId="{BB50BC70-A36B-45D1-8E68-B2557D173A01}" dt="2026-04-08T09:41:24.792" v="236" actId="164"/>
          <ac:cxnSpMkLst>
            <pc:docMk/>
            <pc:sldMk cId="3829577066" sldId="263"/>
            <ac:cxnSpMk id="11" creationId="{DA2F1A77-0D3F-3577-7286-1A963E01FAE4}"/>
          </ac:cxnSpMkLst>
        </pc:cxnChg>
        <pc:cxnChg chg="mod">
          <ac:chgData name="Anirudha R" userId="0810086d-6cd7-4224-90f1-a552785c16d7" providerId="ADAL" clId="{BB50BC70-A36B-45D1-8E68-B2557D173A01}" dt="2026-04-08T09:41:24.792" v="236" actId="164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7379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2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382810" y="1156462"/>
            <a:ext cx="1186269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818406" y="1819009"/>
            <a:ext cx="3167492" cy="213135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implemented Microsoft Dynamics 365 Finance &amp; Operations to modernize the client’s ERP landscape. 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solution standardized processes across geographies while integrating advanced warehouse management, demand forecasting, and a cloud- based data repository to enhance decision-making and operational efficiency.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533108" y="1819009"/>
            <a:ext cx="2384572" cy="22236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efficiency of inbound/outbound goods movement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Better visibility on operations and costing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reporting and workflows ​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Standardized operations, better efficiency, and future readiness 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50730" y="27113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Precision meets performance​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82810" y="181900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2810" y="2736096"/>
            <a:ext cx="219007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End-of-support AX 2009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environment creating operational and compliance risk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5" y="2736096"/>
            <a:ext cx="190183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Staggered, inconsistent ERP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installations across geographies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82810" y="4051519"/>
            <a:ext cx="230373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Heavy customizations making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system difficult to maintain,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upgrade, or scale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36385" y="4051519"/>
            <a:ext cx="241590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visibility into cross-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regional operations, costing,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and inventory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82810" y="356630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82810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2936384" y="356630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1342079" y="1154279"/>
            <a:ext cx="930560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Wisconsin-headquartered precision components manufacturer with a global presence across APAC, North America, and Europe, generating approximately USD 200 million in revenue.​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72F88-B2DA-3940-C94B-BED80FD8B5AB}"/>
              </a:ext>
            </a:extLst>
          </p:cNvPr>
          <p:cNvSpPr txBox="1"/>
          <p:nvPr/>
        </p:nvSpPr>
        <p:spPr>
          <a:xfrm>
            <a:off x="382810" y="5369731"/>
            <a:ext cx="2029647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Inefficient warehouse and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production workflows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hampering throughput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D9AA555-2DA3-F158-80FC-520E83E772BD}"/>
              </a:ext>
            </a:extLst>
          </p:cNvPr>
          <p:cNvSpPr/>
          <p:nvPr/>
        </p:nvSpPr>
        <p:spPr>
          <a:xfrm>
            <a:off x="382810" y="488452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F7FFA43-CF86-23B7-0782-244328B3C23E}"/>
              </a:ext>
            </a:extLst>
          </p:cNvPr>
          <p:cNvGrpSpPr/>
          <p:nvPr/>
        </p:nvGrpSpPr>
        <p:grpSpPr>
          <a:xfrm>
            <a:off x="5575438" y="1889951"/>
            <a:ext cx="3761578" cy="4033778"/>
            <a:chOff x="5575438" y="1889951"/>
            <a:chExt cx="3761578" cy="4399396"/>
          </a:xfrm>
        </p:grpSpPr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0B580C08-D072-E545-307B-F930DDE879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75438" y="1889951"/>
              <a:ext cx="0" cy="4399396"/>
            </a:xfrm>
            <a:prstGeom prst="line">
              <a:avLst/>
            </a:prstGeom>
            <a:ln w="6350">
              <a:solidFill>
                <a:srgbClr val="7030A0"/>
              </a:solidFill>
              <a:prstDash val="lgDash"/>
              <a:headEnd type="oval" w="med" len="med"/>
              <a:tailEnd type="oval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A2F1A77-0D3F-3577-7286-1A963E01FA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37016" y="1889951"/>
              <a:ext cx="0" cy="4399396"/>
            </a:xfrm>
            <a:prstGeom prst="line">
              <a:avLst/>
            </a:prstGeom>
            <a:ln w="6350">
              <a:solidFill>
                <a:srgbClr val="7030A0"/>
              </a:solidFill>
              <a:prstDash val="lgDash"/>
              <a:headEnd type="oval" w="med" len="med"/>
              <a:tailEnd type="oval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FD3C33-C01E-4DD0-9210-B3DF0A2481A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ADF78D4D-EE35-43F4-B2DE-783B54F42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6C419F-7A2A-4BAD-A390-6E268C4A43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170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36</cp:revision>
  <dcterms:created xsi:type="dcterms:W3CDTF">2026-03-10T12:08:53Z</dcterms:created>
  <dcterms:modified xsi:type="dcterms:W3CDTF">2026-04-08T09:41:26Z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