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>
        <p:scale>
          <a:sx n="75" d="100"/>
          <a:sy n="75" d="100"/>
        </p:scale>
        <p:origin x="67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irudha R" userId="0810086d-6cd7-4224-90f1-a552785c16d7" providerId="ADAL" clId="{3129D563-869B-41D2-903E-B8774C48B4C6}"/>
    <pc:docChg chg="undo custSel modSld">
      <pc:chgData name="Anirudha R" userId="0810086d-6cd7-4224-90f1-a552785c16d7" providerId="ADAL" clId="{3129D563-869B-41D2-903E-B8774C48B4C6}" dt="2025-06-23T10:19:46.400" v="39" actId="1076"/>
      <pc:docMkLst>
        <pc:docMk/>
      </pc:docMkLst>
      <pc:sldChg chg="modSp mod">
        <pc:chgData name="Anirudha R" userId="0810086d-6cd7-4224-90f1-a552785c16d7" providerId="ADAL" clId="{3129D563-869B-41D2-903E-B8774C48B4C6}" dt="2025-06-23T10:19:46.400" v="39" actId="1076"/>
        <pc:sldMkLst>
          <pc:docMk/>
          <pc:sldMk cId="3013969633" sldId="262"/>
        </pc:sldMkLst>
        <pc:spChg chg="mod">
          <ac:chgData name="Anirudha R" userId="0810086d-6cd7-4224-90f1-a552785c16d7" providerId="ADAL" clId="{3129D563-869B-41D2-903E-B8774C48B4C6}" dt="2025-06-23T10:19:12.131" v="14" actId="1076"/>
          <ac:spMkLst>
            <pc:docMk/>
            <pc:sldMk cId="3013969633" sldId="262"/>
            <ac:spMk id="2" creationId="{C4AE0600-19D6-FBDA-B052-10DAA5910661}"/>
          </ac:spMkLst>
        </pc:spChg>
        <pc:spChg chg="mod">
          <ac:chgData name="Anirudha R" userId="0810086d-6cd7-4224-90f1-a552785c16d7" providerId="ADAL" clId="{3129D563-869B-41D2-903E-B8774C48B4C6}" dt="2025-06-23T10:18:29.551" v="0" actId="2711"/>
          <ac:spMkLst>
            <pc:docMk/>
            <pc:sldMk cId="3013969633" sldId="262"/>
            <ac:spMk id="4" creationId="{E229E25B-83E5-F133-4B68-46932CC4844B}"/>
          </ac:spMkLst>
        </pc:spChg>
        <pc:spChg chg="mod">
          <ac:chgData name="Anirudha R" userId="0810086d-6cd7-4224-90f1-a552785c16d7" providerId="ADAL" clId="{3129D563-869B-41D2-903E-B8774C48B4C6}" dt="2025-06-23T10:18:37.240" v="2" actId="313"/>
          <ac:spMkLst>
            <pc:docMk/>
            <pc:sldMk cId="3013969633" sldId="262"/>
            <ac:spMk id="8" creationId="{D4C76486-BDC7-41BA-95DB-852F9834DE31}"/>
          </ac:spMkLst>
        </pc:spChg>
        <pc:spChg chg="mod">
          <ac:chgData name="Anirudha R" userId="0810086d-6cd7-4224-90f1-a552785c16d7" providerId="ADAL" clId="{3129D563-869B-41D2-903E-B8774C48B4C6}" dt="2025-06-23T10:19:38.156" v="38" actId="14100"/>
          <ac:spMkLst>
            <pc:docMk/>
            <pc:sldMk cId="3013969633" sldId="262"/>
            <ac:spMk id="9" creationId="{74AA6302-8E45-C322-43C9-8DBE34DAC47E}"/>
          </ac:spMkLst>
        </pc:spChg>
        <pc:spChg chg="mod">
          <ac:chgData name="Anirudha R" userId="0810086d-6cd7-4224-90f1-a552785c16d7" providerId="ADAL" clId="{3129D563-869B-41D2-903E-B8774C48B4C6}" dt="2025-06-23T10:18:29.551" v="0" actId="2711"/>
          <ac:spMkLst>
            <pc:docMk/>
            <pc:sldMk cId="3013969633" sldId="262"/>
            <ac:spMk id="12" creationId="{D4C76486-BDC7-41BA-95DB-852F9834DE31}"/>
          </ac:spMkLst>
        </pc:spChg>
        <pc:spChg chg="mod">
          <ac:chgData name="Anirudha R" userId="0810086d-6cd7-4224-90f1-a552785c16d7" providerId="ADAL" clId="{3129D563-869B-41D2-903E-B8774C48B4C6}" dt="2025-06-23T10:19:20.529" v="15" actId="554"/>
          <ac:spMkLst>
            <pc:docMk/>
            <pc:sldMk cId="3013969633" sldId="262"/>
            <ac:spMk id="17" creationId="{5C595C75-EBB1-6130-D6A6-715B64687B19}"/>
          </ac:spMkLst>
        </pc:spChg>
        <pc:spChg chg="mod">
          <ac:chgData name="Anirudha R" userId="0810086d-6cd7-4224-90f1-a552785c16d7" providerId="ADAL" clId="{3129D563-869B-41D2-903E-B8774C48B4C6}" dt="2025-06-23T10:19:26.152" v="17" actId="14100"/>
          <ac:spMkLst>
            <pc:docMk/>
            <pc:sldMk cId="3013969633" sldId="262"/>
            <ac:spMk id="27" creationId="{C83B5CE8-84AB-DA9F-9436-564D7355A278}"/>
          </ac:spMkLst>
        </pc:spChg>
        <pc:spChg chg="mod">
          <ac:chgData name="Anirudha R" userId="0810086d-6cd7-4224-90f1-a552785c16d7" providerId="ADAL" clId="{3129D563-869B-41D2-903E-B8774C48B4C6}" dt="2025-06-23T10:18:29.551" v="0" actId="2711"/>
          <ac:spMkLst>
            <pc:docMk/>
            <pc:sldMk cId="3013969633" sldId="262"/>
            <ac:spMk id="59" creationId="{CFAC1CCD-F2AC-4C70-8527-74711EB02D2C}"/>
          </ac:spMkLst>
        </pc:spChg>
        <pc:spChg chg="mod">
          <ac:chgData name="Anirudha R" userId="0810086d-6cd7-4224-90f1-a552785c16d7" providerId="ADAL" clId="{3129D563-869B-41D2-903E-B8774C48B4C6}" dt="2025-06-23T10:19:08.534" v="13" actId="14100"/>
          <ac:spMkLst>
            <pc:docMk/>
            <pc:sldMk cId="3013969633" sldId="262"/>
            <ac:spMk id="100" creationId="{4A023F7E-7E6C-63BA-06AA-A66A635F86CE}"/>
          </ac:spMkLst>
        </pc:spChg>
        <pc:spChg chg="mod">
          <ac:chgData name="Anirudha R" userId="0810086d-6cd7-4224-90f1-a552785c16d7" providerId="ADAL" clId="{3129D563-869B-41D2-903E-B8774C48B4C6}" dt="2025-06-23T10:19:12.131" v="14" actId="1076"/>
          <ac:spMkLst>
            <pc:docMk/>
            <pc:sldMk cId="3013969633" sldId="262"/>
            <ac:spMk id="101" creationId="{9101C7D4-1DF8-F8D2-CB03-AD4DD5E79C62}"/>
          </ac:spMkLst>
        </pc:spChg>
        <pc:spChg chg="mod">
          <ac:chgData name="Anirudha R" userId="0810086d-6cd7-4224-90f1-a552785c16d7" providerId="ADAL" clId="{3129D563-869B-41D2-903E-B8774C48B4C6}" dt="2025-06-23T10:18:41.651" v="3" actId="554"/>
          <ac:spMkLst>
            <pc:docMk/>
            <pc:sldMk cId="3013969633" sldId="262"/>
            <ac:spMk id="103" creationId="{B1585D3F-CD24-8285-5B48-7566894739AE}"/>
          </ac:spMkLst>
        </pc:spChg>
        <pc:spChg chg="mod">
          <ac:chgData name="Anirudha R" userId="0810086d-6cd7-4224-90f1-a552785c16d7" providerId="ADAL" clId="{3129D563-869B-41D2-903E-B8774C48B4C6}" dt="2025-06-23T10:19:12.131" v="14" actId="1076"/>
          <ac:spMkLst>
            <pc:docMk/>
            <pc:sldMk cId="3013969633" sldId="262"/>
            <ac:spMk id="104" creationId="{37B77DFB-D7D0-B5E6-2FC1-2468DDF9629C}"/>
          </ac:spMkLst>
        </pc:spChg>
        <pc:spChg chg="mod">
          <ac:chgData name="Anirudha R" userId="0810086d-6cd7-4224-90f1-a552785c16d7" providerId="ADAL" clId="{3129D563-869B-41D2-903E-B8774C48B4C6}" dt="2025-06-23T10:19:46.400" v="39" actId="1076"/>
          <ac:spMkLst>
            <pc:docMk/>
            <pc:sldMk cId="3013969633" sldId="262"/>
            <ac:spMk id="118" creationId="{5F72B420-E7AB-B156-89C1-C06DD119F52B}"/>
          </ac:spMkLst>
        </pc:spChg>
        <pc:spChg chg="mod">
          <ac:chgData name="Anirudha R" userId="0810086d-6cd7-4224-90f1-a552785c16d7" providerId="ADAL" clId="{3129D563-869B-41D2-903E-B8774C48B4C6}" dt="2025-06-23T10:19:12.131" v="14" actId="1076"/>
          <ac:spMkLst>
            <pc:docMk/>
            <pc:sldMk cId="3013969633" sldId="262"/>
            <ac:spMk id="188" creationId="{85BC572A-C1F6-681C-A59D-7FC886BA8173}"/>
          </ac:spMkLst>
        </pc:spChg>
        <pc:cxnChg chg="mod">
          <ac:chgData name="Anirudha R" userId="0810086d-6cd7-4224-90f1-a552785c16d7" providerId="ADAL" clId="{3129D563-869B-41D2-903E-B8774C48B4C6}" dt="2025-06-23T10:19:35.703" v="37" actId="1076"/>
          <ac:cxnSpMkLst>
            <pc:docMk/>
            <pc:sldMk cId="3013969633" sldId="262"/>
            <ac:cxnSpMk id="121" creationId="{63C2C966-49F2-A8AA-2ECD-2D3DF58E8A92}"/>
          </ac:cxnSpMkLst>
        </pc:cxnChg>
        <pc:cxnChg chg="mod">
          <ac:chgData name="Anirudha R" userId="0810086d-6cd7-4224-90f1-a552785c16d7" providerId="ADAL" clId="{3129D563-869B-41D2-903E-B8774C48B4C6}" dt="2025-06-23T10:19:32.104" v="36" actId="1036"/>
          <ac:cxnSpMkLst>
            <pc:docMk/>
            <pc:sldMk cId="3013969633" sldId="262"/>
            <ac:cxnSpMk id="167" creationId="{ECCCB4D0-1564-8467-1935-0C1071718870}"/>
          </ac:cxnSpMkLst>
        </pc:cxnChg>
      </pc:sldChg>
    </pc:docChg>
  </pc:docChgLst>
  <pc:docChgLst>
    <pc:chgData name="Poojitha Jayadevan" userId="S::poojitha.j@sonata-software.com::cf5319fc-0ad7-4490-82c9-00b9087f3f27" providerId="AD" clId="Web-{BFFEDF17-B81E-3B53-19E7-1625CC9A58CA}"/>
    <pc:docChg chg="addSld delSld modSld">
      <pc:chgData name="Poojitha Jayadevan" userId="S::poojitha.j@sonata-software.com::cf5319fc-0ad7-4490-82c9-00b9087f3f27" providerId="AD" clId="Web-{BFFEDF17-B81E-3B53-19E7-1625CC9A58CA}" dt="2025-06-17T08:59:45.089" v="94" actId="20577"/>
      <pc:docMkLst>
        <pc:docMk/>
      </pc:docMkLst>
      <pc:sldChg chg="del">
        <pc:chgData name="Poojitha Jayadevan" userId="S::poojitha.j@sonata-software.com::cf5319fc-0ad7-4490-82c9-00b9087f3f27" providerId="AD" clId="Web-{BFFEDF17-B81E-3B53-19E7-1625CC9A58CA}" dt="2025-06-17T06:41:08.005" v="1"/>
        <pc:sldMkLst>
          <pc:docMk/>
          <pc:sldMk cId="109857222" sldId="256"/>
        </pc:sldMkLst>
      </pc:sldChg>
      <pc:sldChg chg="modSp add">
        <pc:chgData name="Poojitha Jayadevan" userId="S::poojitha.j@sonata-software.com::cf5319fc-0ad7-4490-82c9-00b9087f3f27" providerId="AD" clId="Web-{BFFEDF17-B81E-3B53-19E7-1625CC9A58CA}" dt="2025-06-17T08:59:45.089" v="94" actId="20577"/>
        <pc:sldMkLst>
          <pc:docMk/>
          <pc:sldMk cId="3013969633" sldId="262"/>
        </pc:sldMkLst>
        <pc:spChg chg="mod">
          <ac:chgData name="Poojitha Jayadevan" userId="S::poojitha.j@sonata-software.com::cf5319fc-0ad7-4490-82c9-00b9087f3f27" providerId="AD" clId="Web-{BFFEDF17-B81E-3B53-19E7-1625CC9A58CA}" dt="2025-06-17T06:41:40.146" v="13" actId="1076"/>
          <ac:spMkLst>
            <pc:docMk/>
            <pc:sldMk cId="3013969633" sldId="262"/>
            <ac:spMk id="4" creationId="{E229E25B-83E5-F133-4B68-46932CC4844B}"/>
          </ac:spMkLst>
        </pc:spChg>
        <pc:spChg chg="mod">
          <ac:chgData name="Poojitha Jayadevan" userId="S::poojitha.j@sonata-software.com::cf5319fc-0ad7-4490-82c9-00b9087f3f27" providerId="AD" clId="Web-{BFFEDF17-B81E-3B53-19E7-1625CC9A58CA}" dt="2025-06-17T08:32:06.544" v="43" actId="20577"/>
          <ac:spMkLst>
            <pc:docMk/>
            <pc:sldMk cId="3013969633" sldId="262"/>
            <ac:spMk id="8" creationId="{D4C76486-BDC7-41BA-95DB-852F9834DE31}"/>
          </ac:spMkLst>
        </pc:spChg>
        <pc:spChg chg="mod">
          <ac:chgData name="Poojitha Jayadevan" userId="S::poojitha.j@sonata-software.com::cf5319fc-0ad7-4490-82c9-00b9087f3f27" providerId="AD" clId="Web-{BFFEDF17-B81E-3B53-19E7-1625CC9A58CA}" dt="2025-06-17T08:59:45.089" v="94" actId="20577"/>
          <ac:spMkLst>
            <pc:docMk/>
            <pc:sldMk cId="3013969633" sldId="262"/>
            <ac:spMk id="9" creationId="{74AA6302-8E45-C322-43C9-8DBE34DAC47E}"/>
          </ac:spMkLst>
        </pc:spChg>
        <pc:spChg chg="mod">
          <ac:chgData name="Poojitha Jayadevan" userId="S::poojitha.j@sonata-software.com::cf5319fc-0ad7-4490-82c9-00b9087f3f27" providerId="AD" clId="Web-{BFFEDF17-B81E-3B53-19E7-1625CC9A58CA}" dt="2025-06-17T08:32:16.513" v="47" actId="20577"/>
          <ac:spMkLst>
            <pc:docMk/>
            <pc:sldMk cId="3013969633" sldId="262"/>
            <ac:spMk id="12" creationId="{D4C76486-BDC7-41BA-95DB-852F9834DE31}"/>
          </ac:spMkLst>
        </pc:spChg>
        <pc:spChg chg="mod">
          <ac:chgData name="Poojitha Jayadevan" userId="S::poojitha.j@sonata-software.com::cf5319fc-0ad7-4490-82c9-00b9087f3f27" providerId="AD" clId="Web-{BFFEDF17-B81E-3B53-19E7-1625CC9A58CA}" dt="2025-06-17T08:59:15.807" v="81" actId="20577"/>
          <ac:spMkLst>
            <pc:docMk/>
            <pc:sldMk cId="3013969633" sldId="262"/>
            <ac:spMk id="27" creationId="{C83B5CE8-84AB-DA9F-9436-564D7355A278}"/>
          </ac:spMkLst>
        </pc:spChg>
        <pc:spChg chg="mod">
          <ac:chgData name="Poojitha Jayadevan" userId="S::poojitha.j@sonata-software.com::cf5319fc-0ad7-4490-82c9-00b9087f3f27" providerId="AD" clId="Web-{BFFEDF17-B81E-3B53-19E7-1625CC9A58CA}" dt="2025-06-17T08:30:57.885" v="18" actId="20577"/>
          <ac:spMkLst>
            <pc:docMk/>
            <pc:sldMk cId="3013969633" sldId="262"/>
            <ac:spMk id="63" creationId="{54B62B7C-3B24-4966-8B7F-798504EA348F}"/>
          </ac:spMkLst>
        </pc:spChg>
        <pc:spChg chg="mod">
          <ac:chgData name="Poojitha Jayadevan" userId="S::poojitha.j@sonata-software.com::cf5319fc-0ad7-4490-82c9-00b9087f3f27" providerId="AD" clId="Web-{BFFEDF17-B81E-3B53-19E7-1625CC9A58CA}" dt="2025-06-17T08:31:32.168" v="30" actId="20577"/>
          <ac:spMkLst>
            <pc:docMk/>
            <pc:sldMk cId="3013969633" sldId="262"/>
            <ac:spMk id="64" creationId="{E78C9E7A-5509-441A-8EC6-EBFC8386C6A7}"/>
          </ac:spMkLst>
        </pc:spChg>
        <pc:spChg chg="mod">
          <ac:chgData name="Poojitha Jayadevan" userId="S::poojitha.j@sonata-software.com::cf5319fc-0ad7-4490-82c9-00b9087f3f27" providerId="AD" clId="Web-{BFFEDF17-B81E-3B53-19E7-1625CC9A58CA}" dt="2025-06-17T08:32:43.076" v="50" actId="20577"/>
          <ac:spMkLst>
            <pc:docMk/>
            <pc:sldMk cId="3013969633" sldId="262"/>
            <ac:spMk id="100" creationId="{4A023F7E-7E6C-63BA-06AA-A66A635F86CE}"/>
          </ac:spMkLst>
        </pc:spChg>
        <pc:spChg chg="mod">
          <ac:chgData name="Poojitha Jayadevan" userId="S::poojitha.j@sonata-software.com::cf5319fc-0ad7-4490-82c9-00b9087f3f27" providerId="AD" clId="Web-{BFFEDF17-B81E-3B53-19E7-1625CC9A58CA}" dt="2025-06-17T08:32:59.718" v="57" actId="20577"/>
          <ac:spMkLst>
            <pc:docMk/>
            <pc:sldMk cId="3013969633" sldId="262"/>
            <ac:spMk id="101" creationId="{9101C7D4-1DF8-F8D2-CB03-AD4DD5E79C62}"/>
          </ac:spMkLst>
        </pc:spChg>
        <pc:spChg chg="mod">
          <ac:chgData name="Poojitha Jayadevan" userId="S::poojitha.j@sonata-software.com::cf5319fc-0ad7-4490-82c9-00b9087f3f27" providerId="AD" clId="Web-{BFFEDF17-B81E-3B53-19E7-1625CC9A58CA}" dt="2025-06-17T08:32:52.764" v="54" actId="20577"/>
          <ac:spMkLst>
            <pc:docMk/>
            <pc:sldMk cId="3013969633" sldId="262"/>
            <ac:spMk id="103" creationId="{B1585D3F-CD24-8285-5B48-7566894739AE}"/>
          </ac:spMkLst>
        </pc:spChg>
        <pc:spChg chg="mod">
          <ac:chgData name="Poojitha Jayadevan" userId="S::poojitha.j@sonata-software.com::cf5319fc-0ad7-4490-82c9-00b9087f3f27" providerId="AD" clId="Web-{BFFEDF17-B81E-3B53-19E7-1625CC9A58CA}" dt="2025-06-17T08:33:05.546" v="59" actId="20577"/>
          <ac:spMkLst>
            <pc:docMk/>
            <pc:sldMk cId="3013969633" sldId="262"/>
            <ac:spMk id="104" creationId="{37B77DFB-D7D0-B5E6-2FC1-2468DDF9629C}"/>
          </ac:spMkLst>
        </pc:spChg>
        <pc:spChg chg="mod">
          <ac:chgData name="Poojitha Jayadevan" userId="S::poojitha.j@sonata-software.com::cf5319fc-0ad7-4490-82c9-00b9087f3f27" providerId="AD" clId="Web-{BFFEDF17-B81E-3B53-19E7-1625CC9A58CA}" dt="2025-06-17T06:41:25.911" v="9" actId="20577"/>
          <ac:spMkLst>
            <pc:docMk/>
            <pc:sldMk cId="3013969633" sldId="262"/>
            <ac:spMk id="118" creationId="{5F72B420-E7AB-B156-89C1-C06DD119F52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229E25B-83E5-F133-4B68-46932CC4844B}"/>
              </a:ext>
            </a:extLst>
          </p:cNvPr>
          <p:cNvSpPr txBox="1"/>
          <p:nvPr/>
        </p:nvSpPr>
        <p:spPr>
          <a:xfrm>
            <a:off x="387817" y="1112564"/>
            <a:ext cx="10969538" cy="73866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600" dirty="0">
                <a:solidFill>
                  <a:sysClr val="windowText" lastClr="000000"/>
                </a:solidFill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 global leader in cross-border, cross-currency money movement and payments, the client offers a wide range of services, including domestic and international money transfers, and financial products such as money orders and prepaid cards. </a:t>
            </a:r>
            <a:endParaRPr lang="en-US" dirty="0">
              <a:solidFill>
                <a:sysClr val="windowText" lastClr="000000"/>
              </a:solidFill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  <a:p>
            <a:endParaRPr lang="en-US" sz="1600" dirty="0">
              <a:solidFill>
                <a:sysClr val="windowText" lastClr="00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83B5CE8-84AB-DA9F-9436-564D7355A278}"/>
              </a:ext>
            </a:extLst>
          </p:cNvPr>
          <p:cNvSpPr txBox="1"/>
          <p:nvPr/>
        </p:nvSpPr>
        <p:spPr>
          <a:xfrm>
            <a:off x="5323629" y="2746977"/>
            <a:ext cx="3571027" cy="2469907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Solutions</a:t>
            </a:r>
          </a:p>
          <a:p>
            <a:pPr marL="171450" indent="-171450">
              <a:spcAft>
                <a:spcPts val="300"/>
              </a:spcAft>
              <a:buFont typeface="Arial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Implemented a comprehensive next-generation pricing system on AWS to accelerate digital transformation</a:t>
            </a:r>
            <a:endParaRPr lang="en-US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  <a:p>
            <a:pPr marL="171450" indent="-171450">
              <a:spcAft>
                <a:spcPts val="300"/>
              </a:spcAft>
              <a:buFont typeface="Arial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Assessed and understood Western Union’s existing legacy systems</a:t>
            </a:r>
            <a:endParaRPr lang="en-US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  <a:p>
            <a:pPr marL="171450" indent="-171450">
              <a:spcAft>
                <a:spcPts val="300"/>
              </a:spcAft>
              <a:buFont typeface="Arial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Led the client through a structured digital transformation journey</a:t>
            </a:r>
            <a:endParaRPr lang="en-US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  <a:p>
            <a:pPr marL="171450" indent="-171450">
              <a:spcAft>
                <a:spcPts val="300"/>
              </a:spcAft>
              <a:buFont typeface="Arial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Ensured zero interruption during migration and deployment</a:t>
            </a:r>
            <a:endParaRPr lang="en-US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  <a:p>
            <a:pPr marL="171450" indent="-171450">
              <a:spcAft>
                <a:spcPts val="300"/>
              </a:spcAft>
              <a:buFont typeface="Arial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Applied a collaborative approach backed by hands-on digital transformation expertise</a:t>
            </a:r>
            <a:endParaRPr lang="en-US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4AA6302-8E45-C322-43C9-8DBE34DAC47E}"/>
              </a:ext>
            </a:extLst>
          </p:cNvPr>
          <p:cNvSpPr txBox="1"/>
          <p:nvPr/>
        </p:nvSpPr>
        <p:spPr>
          <a:xfrm>
            <a:off x="9191222" y="2746977"/>
            <a:ext cx="2610184" cy="233910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Results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spcAft>
                <a:spcPts val="300"/>
              </a:spcAft>
              <a:buClr>
                <a:schemeClr val="tx2"/>
              </a:buClr>
              <a:buFont typeface="Arial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Enhanced digital footprint enabling reach to underserved communities globally </a:t>
            </a:r>
          </a:p>
          <a:p>
            <a:pPr marL="171450" indent="-171450">
              <a:spcAft>
                <a:spcPts val="300"/>
              </a:spcAft>
              <a:buClr>
                <a:schemeClr val="tx2"/>
              </a:buClr>
              <a:buFont typeface="Arial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Simplified pricing model creation and strategy development </a:t>
            </a:r>
          </a:p>
          <a:p>
            <a:pPr marL="171450" indent="-171450">
              <a:spcAft>
                <a:spcPts val="300"/>
              </a:spcAft>
              <a:buClr>
                <a:schemeClr val="tx2"/>
              </a:buClr>
              <a:buFont typeface="Arial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Real-time price optimization for revenue and customer retention </a:t>
            </a:r>
          </a:p>
          <a:p>
            <a:pPr marL="171450" indent="-171450">
              <a:spcAft>
                <a:spcPts val="300"/>
              </a:spcAft>
              <a:buClr>
                <a:schemeClr val="tx2"/>
              </a:buClr>
              <a:buFont typeface="Arial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Improved adaptability to changing customer needs and market conditions 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CFAC1CCD-F2AC-4C70-8527-74711EB02D2C}"/>
              </a:ext>
            </a:extLst>
          </p:cNvPr>
          <p:cNvSpPr txBox="1"/>
          <p:nvPr/>
        </p:nvSpPr>
        <p:spPr>
          <a:xfrm>
            <a:off x="387817" y="1816514"/>
            <a:ext cx="1003147" cy="4431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90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Client</a:t>
            </a:r>
          </a:p>
          <a:p>
            <a:pPr>
              <a:lnSpc>
                <a:spcPct val="90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Overview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54B62B7C-3B24-4966-8B7F-798504EA348F}"/>
              </a:ext>
            </a:extLst>
          </p:cNvPr>
          <p:cNvSpPr txBox="1"/>
          <p:nvPr/>
        </p:nvSpPr>
        <p:spPr>
          <a:xfrm>
            <a:off x="1595624" y="1853447"/>
            <a:ext cx="635204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Industry</a:t>
            </a:r>
          </a:p>
          <a:p>
            <a:r>
              <a:rPr lang="en-IN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BFSI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E78C9E7A-5509-441A-8EC6-EBFC8386C6A7}"/>
              </a:ext>
            </a:extLst>
          </p:cNvPr>
          <p:cNvSpPr txBox="1"/>
          <p:nvPr/>
        </p:nvSpPr>
        <p:spPr>
          <a:xfrm>
            <a:off x="2536376" y="1853447"/>
            <a:ext cx="920602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IN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Revenue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n-IN" sz="1200" b="1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$4.36 billion</a:t>
            </a:r>
            <a:endParaRPr lang="en-IN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" name="TextBox 66">
            <a:extLst>
              <a:ext uri="{FF2B5EF4-FFF2-40B4-BE49-F238E27FC236}">
                <a16:creationId xmlns:a16="http://schemas.microsoft.com/office/drawing/2014/main" id="{D4C76486-BDC7-41BA-95DB-852F9834DE31}"/>
              </a:ext>
            </a:extLst>
          </p:cNvPr>
          <p:cNvSpPr txBox="1"/>
          <p:nvPr/>
        </p:nvSpPr>
        <p:spPr>
          <a:xfrm>
            <a:off x="3762526" y="1853447"/>
            <a:ext cx="1031944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Headquarters</a:t>
            </a:r>
            <a:b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IN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Colorado</a:t>
            </a:r>
          </a:p>
        </p:txBody>
      </p:sp>
      <p:sp>
        <p:nvSpPr>
          <p:cNvPr id="12" name="TextBox 66">
            <a:extLst>
              <a:ext uri="{FF2B5EF4-FFF2-40B4-BE49-F238E27FC236}">
                <a16:creationId xmlns:a16="http://schemas.microsoft.com/office/drawing/2014/main" id="{D4C76486-BDC7-41BA-95DB-852F9834DE31}"/>
              </a:ext>
            </a:extLst>
          </p:cNvPr>
          <p:cNvSpPr txBox="1"/>
          <p:nvPr/>
        </p:nvSpPr>
        <p:spPr>
          <a:xfrm>
            <a:off x="5100018" y="1853447"/>
            <a:ext cx="1270635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Employees</a:t>
            </a:r>
            <a:r>
              <a:rPr lang="en-IN" sz="1200" b="1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 </a:t>
            </a:r>
            <a:endParaRPr lang="en-US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n-IN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14000+  </a:t>
            </a:r>
            <a:endParaRPr lang="en-IN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27CB218-C496-374F-C222-593DC0A956DC}"/>
              </a:ext>
            </a:extLst>
          </p:cNvPr>
          <p:cNvCxnSpPr>
            <a:cxnSpLocks/>
          </p:cNvCxnSpPr>
          <p:nvPr/>
        </p:nvCxnSpPr>
        <p:spPr>
          <a:xfrm>
            <a:off x="2383602" y="1816514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B7C10037-0A5B-1E22-7F83-63E39553E5A3}"/>
              </a:ext>
            </a:extLst>
          </p:cNvPr>
          <p:cNvCxnSpPr>
            <a:cxnSpLocks/>
          </p:cNvCxnSpPr>
          <p:nvPr/>
        </p:nvCxnSpPr>
        <p:spPr>
          <a:xfrm>
            <a:off x="4947244" y="1816514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8" name="TextBox 117">
            <a:extLst>
              <a:ext uri="{FF2B5EF4-FFF2-40B4-BE49-F238E27FC236}">
                <a16:creationId xmlns:a16="http://schemas.microsoft.com/office/drawing/2014/main" id="{5F72B420-E7AB-B156-89C1-C06DD119F52B}"/>
              </a:ext>
            </a:extLst>
          </p:cNvPr>
          <p:cNvSpPr txBox="1"/>
          <p:nvPr/>
        </p:nvSpPr>
        <p:spPr>
          <a:xfrm>
            <a:off x="291371" y="278855"/>
            <a:ext cx="10846799" cy="83099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IN" sz="4800" b="1" dirty="0">
                <a:solidFill>
                  <a:srgbClr val="000000"/>
                </a:solidFill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Pricing without border</a:t>
            </a:r>
            <a:endParaRPr lang="en-US" b="1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4CF4E5AC-B001-730F-634A-93A83F4E1AEC}"/>
              </a:ext>
            </a:extLst>
          </p:cNvPr>
          <p:cNvCxnSpPr>
            <a:cxnSpLocks/>
          </p:cNvCxnSpPr>
          <p:nvPr/>
        </p:nvCxnSpPr>
        <p:spPr>
          <a:xfrm>
            <a:off x="291371" y="2479933"/>
            <a:ext cx="11391548" cy="0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63C2C966-49F2-A8AA-2ECD-2D3DF58E8A92}"/>
              </a:ext>
            </a:extLst>
          </p:cNvPr>
          <p:cNvCxnSpPr>
            <a:cxnSpLocks/>
          </p:cNvCxnSpPr>
          <p:nvPr/>
        </p:nvCxnSpPr>
        <p:spPr>
          <a:xfrm flipV="1">
            <a:off x="8978602" y="2802030"/>
            <a:ext cx="0" cy="2533821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3" name="Straight Connector 162">
            <a:extLst>
              <a:ext uri="{FF2B5EF4-FFF2-40B4-BE49-F238E27FC236}">
                <a16:creationId xmlns:a16="http://schemas.microsoft.com/office/drawing/2014/main" id="{93B566BE-2D84-C658-2204-0D96E33339F0}"/>
              </a:ext>
            </a:extLst>
          </p:cNvPr>
          <p:cNvCxnSpPr>
            <a:cxnSpLocks/>
          </p:cNvCxnSpPr>
          <p:nvPr/>
        </p:nvCxnSpPr>
        <p:spPr>
          <a:xfrm>
            <a:off x="3609752" y="1816514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>
            <a:extLst>
              <a:ext uri="{FF2B5EF4-FFF2-40B4-BE49-F238E27FC236}">
                <a16:creationId xmlns:a16="http://schemas.microsoft.com/office/drawing/2014/main" id="{ECCCB4D0-1564-8467-1935-0C1071718870}"/>
              </a:ext>
            </a:extLst>
          </p:cNvPr>
          <p:cNvCxnSpPr>
            <a:cxnSpLocks/>
          </p:cNvCxnSpPr>
          <p:nvPr/>
        </p:nvCxnSpPr>
        <p:spPr>
          <a:xfrm flipV="1">
            <a:off x="4970242" y="2802030"/>
            <a:ext cx="0" cy="2533821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5C595C75-EBB1-6130-D6A6-715B64687B19}"/>
              </a:ext>
            </a:extLst>
          </p:cNvPr>
          <p:cNvSpPr txBox="1"/>
          <p:nvPr/>
        </p:nvSpPr>
        <p:spPr>
          <a:xfrm>
            <a:off x="390595" y="2746977"/>
            <a:ext cx="2118995" cy="26648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15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The Pressure Points</a:t>
            </a:r>
          </a:p>
        </p:txBody>
      </p:sp>
      <p:sp>
        <p:nvSpPr>
          <p:cNvPr id="185" name="Oval 184">
            <a:extLst>
              <a:ext uri="{FF2B5EF4-FFF2-40B4-BE49-F238E27FC236}">
                <a16:creationId xmlns:a16="http://schemas.microsoft.com/office/drawing/2014/main" id="{410E212E-4EBB-9FFD-CB9E-8927D55208A2}"/>
              </a:ext>
            </a:extLst>
          </p:cNvPr>
          <p:cNvSpPr/>
          <p:nvPr/>
        </p:nvSpPr>
        <p:spPr>
          <a:xfrm>
            <a:off x="2936384" y="3093313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IN" sz="20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</a:t>
            </a:r>
            <a:endParaRPr lang="en-US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4A023F7E-7E6C-63BA-06AA-A66A635F86CE}"/>
              </a:ext>
            </a:extLst>
          </p:cNvPr>
          <p:cNvSpPr txBox="1"/>
          <p:nvPr/>
        </p:nvSpPr>
        <p:spPr>
          <a:xfrm>
            <a:off x="387817" y="3592861"/>
            <a:ext cx="1843011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Rigid legacy infrastructure limiting digital innovation </a:t>
            </a:r>
            <a:endParaRPr lang="en-US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B1585D3F-CD24-8285-5B48-7566894739AE}"/>
              </a:ext>
            </a:extLst>
          </p:cNvPr>
          <p:cNvSpPr txBox="1"/>
          <p:nvPr/>
        </p:nvSpPr>
        <p:spPr>
          <a:xfrm>
            <a:off x="2936384" y="3592861"/>
            <a:ext cx="1736554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Inability to personalize pricing dynamically </a:t>
            </a:r>
            <a:endParaRPr lang="en-US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9101C7D4-1DF8-F8D2-CB03-AD4DD5E79C62}"/>
              </a:ext>
            </a:extLst>
          </p:cNvPr>
          <p:cNvSpPr txBox="1"/>
          <p:nvPr/>
        </p:nvSpPr>
        <p:spPr>
          <a:xfrm>
            <a:off x="390595" y="4705788"/>
            <a:ext cx="2145781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Difficulty reaching underserved customer segments </a:t>
            </a:r>
            <a:endParaRPr lang="en-US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37B77DFB-D7D0-B5E6-2FC1-2468DDF9629C}"/>
              </a:ext>
            </a:extLst>
          </p:cNvPr>
          <p:cNvSpPr txBox="1"/>
          <p:nvPr/>
        </p:nvSpPr>
        <p:spPr>
          <a:xfrm>
            <a:off x="2988283" y="4705788"/>
            <a:ext cx="1806187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Inefficient revenue management capabilities 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88" name="Oval 187">
            <a:extLst>
              <a:ext uri="{FF2B5EF4-FFF2-40B4-BE49-F238E27FC236}">
                <a16:creationId xmlns:a16="http://schemas.microsoft.com/office/drawing/2014/main" id="{85BC572A-C1F6-681C-A59D-7FC886BA8173}"/>
              </a:ext>
            </a:extLst>
          </p:cNvPr>
          <p:cNvSpPr/>
          <p:nvPr/>
        </p:nvSpPr>
        <p:spPr>
          <a:xfrm>
            <a:off x="390595" y="4220577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IN" sz="20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3</a:t>
            </a:r>
          </a:p>
        </p:txBody>
      </p:sp>
      <p:sp>
        <p:nvSpPr>
          <p:cNvPr id="189" name="Oval 188">
            <a:extLst>
              <a:ext uri="{FF2B5EF4-FFF2-40B4-BE49-F238E27FC236}">
                <a16:creationId xmlns:a16="http://schemas.microsoft.com/office/drawing/2014/main" id="{A5E4AA9F-80F9-D831-45AC-7791F8DABFEF}"/>
              </a:ext>
            </a:extLst>
          </p:cNvPr>
          <p:cNvSpPr/>
          <p:nvPr/>
        </p:nvSpPr>
        <p:spPr>
          <a:xfrm>
            <a:off x="390595" y="3093313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IN" sz="20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C4AE0600-19D6-FBDA-B052-10DAA5910661}"/>
              </a:ext>
            </a:extLst>
          </p:cNvPr>
          <p:cNvSpPr/>
          <p:nvPr/>
        </p:nvSpPr>
        <p:spPr>
          <a:xfrm>
            <a:off x="3000778" y="4222652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IN" sz="20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4</a:t>
            </a:r>
            <a:endParaRPr lang="en-US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39696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E1FBA3BF4E77A41AF443D635403B8B2" ma:contentTypeVersion="15" ma:contentTypeDescription="Create a new document." ma:contentTypeScope="" ma:versionID="41a8d25fc42bf2a24f3d13bae9652c08">
  <xsd:schema xmlns:xsd="http://www.w3.org/2001/XMLSchema" xmlns:xs="http://www.w3.org/2001/XMLSchema" xmlns:p="http://schemas.microsoft.com/office/2006/metadata/properties" xmlns:ns2="0efdac34-9db6-427b-8ab8-479c40b5e3c8" xmlns:ns3="b208fce4-3e29-477c-a989-e36b5cecf3bb" targetNamespace="http://schemas.microsoft.com/office/2006/metadata/properties" ma:root="true" ma:fieldsID="3b793fa45ac2d12e2420044b715fa9fb" ns2:_="" ns3:_="">
    <xsd:import namespace="0efdac34-9db6-427b-8ab8-479c40b5e3c8"/>
    <xsd:import namespace="b208fce4-3e29-477c-a989-e36b5cecf3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BillingMetadata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fdac34-9db6-427b-8ab8-479c40b5e3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8" nillable="true" ma:displayName="MediaServiceBillingMetadata" ma:hidden="true" ma:internalName="MediaServiceBillingMetadata" ma:readOnly="true">
      <xsd:simpleType>
        <xsd:restriction base="dms:Note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f0ce735-7fc1-4351-94dd-0d08111293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08fce4-3e29-477c-a989-e36b5cecf3bb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e927106b-4ea5-4f83-8e20-b202c06a3b3c}" ma:internalName="TaxCatchAll" ma:showField="CatchAllData" ma:web="b208fce4-3e29-477c-a989-e36b5cecf3b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efdac34-9db6-427b-8ab8-479c40b5e3c8">
      <Terms xmlns="http://schemas.microsoft.com/office/infopath/2007/PartnerControls"/>
    </lcf76f155ced4ddcb4097134ff3c332f>
    <TaxCatchAll xmlns="b208fce4-3e29-477c-a989-e36b5cecf3bb" xsi:nil="true"/>
  </documentManagement>
</p:properties>
</file>

<file path=customXml/itemProps1.xml><?xml version="1.0" encoding="utf-8"?>
<ds:datastoreItem xmlns:ds="http://schemas.openxmlformats.org/officeDocument/2006/customXml" ds:itemID="{000980F7-A080-4FBE-8020-72FD35CDE8F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efdac34-9db6-427b-8ab8-479c40b5e3c8"/>
    <ds:schemaRef ds:uri="b208fce4-3e29-477c-a989-e36b5cecf3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FCCB283-1E3F-45F2-AEEC-867A76D6417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5504E46-D900-4442-9596-1A79CF1EEE33}">
  <ds:schemaRefs>
    <ds:schemaRef ds:uri="http://schemas.microsoft.com/office/2006/metadata/properties"/>
    <ds:schemaRef ds:uri="http://schemas.microsoft.com/office/infopath/2007/PartnerControls"/>
    <ds:schemaRef ds:uri="0efdac34-9db6-427b-8ab8-479c40b5e3c8"/>
    <ds:schemaRef ds:uri="b208fce4-3e29-477c-a989-e36b5cecf3bb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164</Words>
  <Application>Microsoft Office PowerPoint</Application>
  <PresentationFormat>Widescreen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Segoe UI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Anirudha R</cp:lastModifiedBy>
  <cp:revision>32</cp:revision>
  <dcterms:created xsi:type="dcterms:W3CDTF">2025-06-17T05:59:17Z</dcterms:created>
  <dcterms:modified xsi:type="dcterms:W3CDTF">2025-06-23T10:19:48Z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0x010100FE1FBA3BF4E77A41AF443D635403B8B2</vt:lpwstr>
  </property>
  <property fmtid="{D5CDD505-2E9C-101B-9397-08002B2CF9AE}" pid="3" name="MediaServiceImageTags">
    <vt:lpwstr/>
  </property>
</Properties>
</file>