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sldIdLst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00" d="100"/>
          <a:sy n="100" d="100"/>
        </p:scale>
        <p:origin x="19" y="-9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6837F728-009A-01D0-60EE-34F00FFB7DE0}"/>
    <pc:docChg chg="addSld delSld modSld">
      <pc:chgData name="Poojitha Jayadevan" userId="S::poojitha.j@sonata-software.com::cf5319fc-0ad7-4490-82c9-00b9087f3f27" providerId="AD" clId="Web-{6837F728-009A-01D0-60EE-34F00FFB7DE0}" dt="2025-06-18T09:24:04.654" v="122"/>
      <pc:docMkLst>
        <pc:docMk/>
      </pc:docMkLst>
      <pc:sldChg chg="del">
        <pc:chgData name="Poojitha Jayadevan" userId="S::poojitha.j@sonata-software.com::cf5319fc-0ad7-4490-82c9-00b9087f3f27" providerId="AD" clId="Web-{6837F728-009A-01D0-60EE-34F00FFB7DE0}" dt="2025-06-18T09:20:21.864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6837F728-009A-01D0-60EE-34F00FFB7DE0}" dt="2025-06-18T09:24:04.654" v="122"/>
        <pc:sldMkLst>
          <pc:docMk/>
          <pc:sldMk cId="3013969633" sldId="262"/>
        </pc:sldMkLst>
        <pc:spChg chg="add mod">
          <ac:chgData name="Poojitha Jayadevan" userId="S::poojitha.j@sonata-software.com::cf5319fc-0ad7-4490-82c9-00b9087f3f27" providerId="AD" clId="Web-{6837F728-009A-01D0-60EE-34F00FFB7DE0}" dt="2025-06-18T09:20:55.928" v="15" actId="20577"/>
          <ac:spMkLst>
            <pc:docMk/>
            <pc:sldMk cId="3013969633" sldId="262"/>
            <ac:spMk id="3" creationId="{A23DB22F-C3CD-43E4-06C6-BF43DFD3CD52}"/>
          </ac:spMkLst>
        </pc:spChg>
        <pc:spChg chg="add mod">
          <ac:chgData name="Poojitha Jayadevan" userId="S::poojitha.j@sonata-software.com::cf5319fc-0ad7-4490-82c9-00b9087f3f27" providerId="AD" clId="Web-{6837F728-009A-01D0-60EE-34F00FFB7DE0}" dt="2025-06-18T09:22:32.291" v="49" actId="20577"/>
          <ac:spMkLst>
            <pc:docMk/>
            <pc:sldMk cId="3013969633" sldId="262"/>
            <ac:spMk id="5" creationId="{3038C6BD-EA10-247D-345E-0D24F84D8D6F}"/>
          </ac:spMkLst>
        </pc:spChg>
        <pc:spChg chg="add mod">
          <ac:chgData name="Poojitha Jayadevan" userId="S::poojitha.j@sonata-software.com::cf5319fc-0ad7-4490-82c9-00b9087f3f27" providerId="AD" clId="Web-{6837F728-009A-01D0-60EE-34F00FFB7DE0}" dt="2025-06-18T09:22:04.290" v="44" actId="1076"/>
          <ac:spMkLst>
            <pc:docMk/>
            <pc:sldMk cId="3013969633" sldId="262"/>
            <ac:spMk id="6" creationId="{B579927E-F324-1BC8-A844-DCD6194F3385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4:04.654" v="122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3:35.746" v="105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1:28.867" v="33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1:53.227" v="37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1:43.492" v="35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1:54.633" v="39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6837F728-009A-01D0-60EE-34F00FFB7DE0}" dt="2025-06-18T09:20:42.099" v="7" actId="20577"/>
          <ac:spMkLst>
            <pc:docMk/>
            <pc:sldMk cId="3013969633" sldId="262"/>
            <ac:spMk id="118" creationId="{5F72B420-E7AB-B156-89C1-C06DD119F52B}"/>
          </ac:spMkLst>
        </pc:spChg>
      </pc:sldChg>
    </pc:docChg>
  </pc:docChgLst>
  <pc:docChgLst>
    <pc:chgData name="Anirudha R" userId="0810086d-6cd7-4224-90f1-a552785c16d7" providerId="ADAL" clId="{17C9B447-1CF0-4FE0-85E5-E17600D62DEC}"/>
    <pc:docChg chg="undo custSel modSld">
      <pc:chgData name="Anirudha R" userId="0810086d-6cd7-4224-90f1-a552785c16d7" providerId="ADAL" clId="{17C9B447-1CF0-4FE0-85E5-E17600D62DEC}" dt="2025-06-23T10:11:07.389" v="24"/>
      <pc:docMkLst>
        <pc:docMk/>
      </pc:docMkLst>
      <pc:sldChg chg="delSp modSp mod">
        <pc:chgData name="Anirudha R" userId="0810086d-6cd7-4224-90f1-a552785c16d7" providerId="ADAL" clId="{17C9B447-1CF0-4FE0-85E5-E17600D62DEC}" dt="2025-06-23T10:11:07.389" v="24"/>
        <pc:sldMkLst>
          <pc:docMk/>
          <pc:sldMk cId="3013969633" sldId="262"/>
        </pc:sldMkLst>
        <pc:spChg chg="mod">
          <ac:chgData name="Anirudha R" userId="0810086d-6cd7-4224-90f1-a552785c16d7" providerId="ADAL" clId="{17C9B447-1CF0-4FE0-85E5-E17600D62DEC}" dt="2025-06-23T10:10:08.285" v="14" actId="554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Anirudha R" userId="0810086d-6cd7-4224-90f1-a552785c16d7" providerId="ADAL" clId="{17C9B447-1CF0-4FE0-85E5-E17600D62DEC}" dt="2025-06-23T10:09:16.982" v="1" actId="2711"/>
          <ac:spMkLst>
            <pc:docMk/>
            <pc:sldMk cId="3013969633" sldId="262"/>
            <ac:spMk id="3" creationId="{A23DB22F-C3CD-43E4-06C6-BF43DFD3CD52}"/>
          </ac:spMkLst>
        </pc:spChg>
        <pc:spChg chg="mod">
          <ac:chgData name="Anirudha R" userId="0810086d-6cd7-4224-90f1-a552785c16d7" providerId="ADAL" clId="{17C9B447-1CF0-4FE0-85E5-E17600D62DEC}" dt="2025-06-23T10:10:17.151" v="16" actId="1076"/>
          <ac:spMkLst>
            <pc:docMk/>
            <pc:sldMk cId="3013969633" sldId="262"/>
            <ac:spMk id="5" creationId="{3038C6BD-EA10-247D-345E-0D24F84D8D6F}"/>
          </ac:spMkLst>
        </pc:spChg>
        <pc:spChg chg="mod">
          <ac:chgData name="Anirudha R" userId="0810086d-6cd7-4224-90f1-a552785c16d7" providerId="ADAL" clId="{17C9B447-1CF0-4FE0-85E5-E17600D62DEC}" dt="2025-06-23T10:09:46.790" v="10" actId="552"/>
          <ac:spMkLst>
            <pc:docMk/>
            <pc:sldMk cId="3013969633" sldId="262"/>
            <ac:spMk id="6" creationId="{B579927E-F324-1BC8-A844-DCD6194F3385}"/>
          </ac:spMkLst>
        </pc:spChg>
        <pc:spChg chg="mod">
          <ac:chgData name="Anirudha R" userId="0810086d-6cd7-4224-90f1-a552785c16d7" providerId="ADAL" clId="{17C9B447-1CF0-4FE0-85E5-E17600D62DEC}" dt="2025-06-23T10:11:07.389" v="24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17C9B447-1CF0-4FE0-85E5-E17600D62DEC}" dt="2025-06-23T10:10:22.827" v="17" actId="554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Anirudha R" userId="0810086d-6cd7-4224-90f1-a552785c16d7" providerId="ADAL" clId="{17C9B447-1CF0-4FE0-85E5-E17600D62DEC}" dt="2025-06-23T10:11:04.742" v="22" actId="948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17C9B447-1CF0-4FE0-85E5-E17600D62DEC}" dt="2025-06-23T10:10:46.250" v="18" actId="1076"/>
          <ac:spMkLst>
            <pc:docMk/>
            <pc:sldMk cId="3013969633" sldId="262"/>
            <ac:spMk id="63" creationId="{54B62B7C-3B24-4966-8B7F-798504EA348F}"/>
          </ac:spMkLst>
        </pc:spChg>
        <pc:spChg chg="mod">
          <ac:chgData name="Anirudha R" userId="0810086d-6cd7-4224-90f1-a552785c16d7" providerId="ADAL" clId="{17C9B447-1CF0-4FE0-85E5-E17600D62DEC}" dt="2025-06-23T10:09:59.810" v="13" actId="554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17C9B447-1CF0-4FE0-85E5-E17600D62DEC}" dt="2025-06-23T10:10:11.192" v="15" actId="554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17C9B447-1CF0-4FE0-85E5-E17600D62DEC}" dt="2025-06-23T10:09:59.810" v="13" actId="554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17C9B447-1CF0-4FE0-85E5-E17600D62DEC}" dt="2025-06-23T10:10:11.192" v="15" actId="554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17C9B447-1CF0-4FE0-85E5-E17600D62DEC}" dt="2025-06-23T10:09:09.576" v="0" actId="552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0810086d-6cd7-4224-90f1-a552785c16d7" providerId="ADAL" clId="{17C9B447-1CF0-4FE0-85E5-E17600D62DEC}" dt="2025-06-23T10:09:57.608" v="12" actId="554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17C9B447-1CF0-4FE0-85E5-E17600D62DEC}" dt="2025-06-23T10:10:08.285" v="14" actId="554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Anirudha R" userId="0810086d-6cd7-4224-90f1-a552785c16d7" providerId="ADAL" clId="{17C9B447-1CF0-4FE0-85E5-E17600D62DEC}" dt="2025-06-23T10:09:57.608" v="12" actId="554"/>
          <ac:spMkLst>
            <pc:docMk/>
            <pc:sldMk cId="3013969633" sldId="262"/>
            <ac:spMk id="189" creationId="{A5E4AA9F-80F9-D831-45AC-7791F8DABFEF}"/>
          </ac:spMkLst>
        </pc:spChg>
        <pc:cxnChg chg="del">
          <ac:chgData name="Anirudha R" userId="0810086d-6cd7-4224-90f1-a552785c16d7" providerId="ADAL" clId="{17C9B447-1CF0-4FE0-85E5-E17600D62DEC}" dt="2025-06-23T10:09:25.383" v="3" actId="478"/>
          <ac:cxnSpMkLst>
            <pc:docMk/>
            <pc:sldMk cId="3013969633" sldId="262"/>
            <ac:cxnSpMk id="18" creationId="{627CB218-C496-374F-C222-593DC0A956D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34701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Engineered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a rigorous design testing strategy focused on simulating real-world recruiter-jobseeker interactions.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Embedded hooks to test bot core functions without a UI 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Simulated user interactions across audio, video and text 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Crafted voluminous, diverse test data to replicate real environments 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Covered bot behaviors including error management, navigation, onboarding and personality 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Used </a:t>
            </a:r>
            <a:r>
              <a:rPr lang="en-US" sz="1200" dirty="0" err="1">
                <a:latin typeface="Segoe UI" panose="020B0502040204020203" pitchFamily="34" charset="0"/>
                <a:cs typeface="Segoe UI" panose="020B0502040204020203" pitchFamily="34" charset="0"/>
              </a:rPr>
              <a:t>Botium</a:t>
            </a: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 for automated testing with dynamic data inputs 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Performed extensive design testing to validate learning abilities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746977"/>
            <a:ext cx="2414212" cy="19312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Delivered a robust, fraud-resistant AI chatbot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Enabled smooth scaling beyond recruitment into future industry domains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Created a learning-capable bot through advanced test simulations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87817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20901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Recruitment rebooted</a:t>
            </a:r>
            <a:endParaRPr lang="en-IN" sz="4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54703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54703" y="3592861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ensure  the AI chatbot could accurately replicate a human recruiter’s behavior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92861"/>
            <a:ext cx="173655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Designing for industry-agnostic scalability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54703" y="4907266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Eliminating false positives in bot behavior analysis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36384" y="4907266"/>
            <a:ext cx="180618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Generating diverse test data including audio, video and text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54703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54703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2936384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3DB22F-C3CD-43E4-06C6-BF43DFD3CD52}"/>
              </a:ext>
            </a:extLst>
          </p:cNvPr>
          <p:cNvSpPr txBox="1"/>
          <p:nvPr/>
        </p:nvSpPr>
        <p:spPr>
          <a:xfrm>
            <a:off x="291371" y="1164442"/>
            <a:ext cx="100433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 innovative startup that built an AI-based chatbot primarily serving the recruitment industry.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8C6BD-EA10-247D-345E-0D24F84D8D6F}"/>
              </a:ext>
            </a:extLst>
          </p:cNvPr>
          <p:cNvSpPr txBox="1"/>
          <p:nvPr/>
        </p:nvSpPr>
        <p:spPr>
          <a:xfrm>
            <a:off x="354703" y="5990950"/>
            <a:ext cx="277457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Balancing positive and negative test paths to validate learning capabilities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79927E-F324-1BC8-A844-DCD6194F3385}"/>
              </a:ext>
            </a:extLst>
          </p:cNvPr>
          <p:cNvSpPr/>
          <p:nvPr/>
        </p:nvSpPr>
        <p:spPr>
          <a:xfrm>
            <a:off x="354703" y="549360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2ACEB9-696B-4CA3-B4F6-66ACF1962A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AF15F9-89B8-418A-A585-597F3BC08302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019D425B-C5E5-4C6A-A7FF-5F15DBEB8D5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0FA42A6-EDD7-4A44-983E-74E8FA38F722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5.xml><?xml version="1.0" encoding="utf-8"?>
<ds:datastoreItem xmlns:ds="http://schemas.openxmlformats.org/officeDocument/2006/customXml" ds:itemID="{D93C98DC-22EB-4319-B3E8-9F39F16154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1475B15A-94E3-4149-AB61-0A4FC6B77C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169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29</cp:revision>
  <dcterms:created xsi:type="dcterms:W3CDTF">2025-06-18T09:20:13Z</dcterms:created>
  <dcterms:modified xsi:type="dcterms:W3CDTF">2025-06-23T10:11:08Z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