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844" autoAdjust="0"/>
    <p:restoredTop sz="94660"/>
  </p:normalViewPr>
  <p:slideViewPr>
    <p:cSldViewPr snapToGrid="0">
      <p:cViewPr varScale="1">
        <p:scale>
          <a:sx n="75" d="100"/>
          <a:sy n="75" d="100"/>
        </p:scale>
        <p:origin x="1277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irudha R" userId="0810086d-6cd7-4224-90f1-a552785c16d7" providerId="ADAL" clId="{BB50BC70-A36B-45D1-8E68-B2557D173A01}"/>
    <pc:docChg chg="undo custSel modSld">
      <pc:chgData name="Anirudha R" userId="0810086d-6cd7-4224-90f1-a552785c16d7" providerId="ADAL" clId="{BB50BC70-A36B-45D1-8E68-B2557D173A01}" dt="2026-01-05T05:50:21.131" v="385" actId="1076"/>
      <pc:docMkLst>
        <pc:docMk/>
      </pc:docMkLst>
      <pc:sldChg chg="addSp delSp modSp mod">
        <pc:chgData name="Anirudha R" userId="0810086d-6cd7-4224-90f1-a552785c16d7" providerId="ADAL" clId="{BB50BC70-A36B-45D1-8E68-B2557D173A01}" dt="2026-01-05T05:50:21.131" v="385" actId="1076"/>
        <pc:sldMkLst>
          <pc:docMk/>
          <pc:sldMk cId="109857222" sldId="256"/>
        </pc:sldMkLst>
        <pc:spChg chg="add mod">
          <ac:chgData name="Anirudha R" userId="0810086d-6cd7-4224-90f1-a552785c16d7" providerId="ADAL" clId="{BB50BC70-A36B-45D1-8E68-B2557D173A01}" dt="2026-01-05T05:50:21.131" v="385" actId="1076"/>
          <ac:spMkLst>
            <pc:docMk/>
            <pc:sldMk cId="109857222" sldId="256"/>
            <ac:spMk id="2" creationId="{BBD12EFF-9F1F-759B-6894-4580B46FC813}"/>
          </ac:spMkLst>
        </pc:spChg>
        <pc:spChg chg="add mod">
          <ac:chgData name="Anirudha R" userId="0810086d-6cd7-4224-90f1-a552785c16d7" providerId="ADAL" clId="{BB50BC70-A36B-45D1-8E68-B2557D173A01}" dt="2026-01-05T05:50:21.131" v="385" actId="1076"/>
          <ac:spMkLst>
            <pc:docMk/>
            <pc:sldMk cId="109857222" sldId="256"/>
            <ac:spMk id="3" creationId="{F369923F-3092-50BD-579D-9C0A6D229133}"/>
          </ac:spMkLst>
        </pc:spChg>
        <pc:spChg chg="add del mod">
          <ac:chgData name="Anirudha R" userId="0810086d-6cd7-4224-90f1-a552785c16d7" providerId="ADAL" clId="{BB50BC70-A36B-45D1-8E68-B2557D173A01}" dt="2026-01-05T05:12:59.001" v="277" actId="1076"/>
          <ac:spMkLst>
            <pc:docMk/>
            <pc:sldMk cId="109857222" sldId="256"/>
            <ac:spMk id="4" creationId="{E229E25B-83E5-F133-4B68-46932CC4844B}"/>
          </ac:spMkLst>
        </pc:spChg>
        <pc:spChg chg="mod">
          <ac:chgData name="Anirudha R" userId="0810086d-6cd7-4224-90f1-a552785c16d7" providerId="ADAL" clId="{BB50BC70-A36B-45D1-8E68-B2557D173A01}" dt="2026-01-05T05:50:21.131" v="385" actId="1076"/>
          <ac:spMkLst>
            <pc:docMk/>
            <pc:sldMk cId="109857222" sldId="256"/>
            <ac:spMk id="5" creationId="{C83B5CE8-84AB-DA9F-9436-564D7355A278}"/>
          </ac:spMkLst>
        </pc:spChg>
        <pc:spChg chg="add del mod">
          <ac:chgData name="Anirudha R" userId="0810086d-6cd7-4224-90f1-a552785c16d7" providerId="ADAL" clId="{BB50BC70-A36B-45D1-8E68-B2557D173A01}" dt="2026-01-05T05:50:21.131" v="385" actId="1076"/>
          <ac:spMkLst>
            <pc:docMk/>
            <pc:sldMk cId="109857222" sldId="256"/>
            <ac:spMk id="7" creationId="{CFAC1CCD-F2AC-4C70-8527-74711EB02D2C}"/>
          </ac:spMkLst>
        </pc:spChg>
        <pc:spChg chg="mod">
          <ac:chgData name="Anirudha R" userId="0810086d-6cd7-4224-90f1-a552785c16d7" providerId="ADAL" clId="{BB50BC70-A36B-45D1-8E68-B2557D173A01}" dt="2026-01-05T05:47:29.497" v="280"/>
          <ac:spMkLst>
            <pc:docMk/>
            <pc:sldMk cId="109857222" sldId="256"/>
            <ac:spMk id="12" creationId="{5F72B420-E7AB-B156-89C1-C06DD119F52B}"/>
          </ac:spMkLst>
        </pc:spChg>
        <pc:spChg chg="mod">
          <ac:chgData name="Anirudha R" userId="0810086d-6cd7-4224-90f1-a552785c16d7" providerId="ADAL" clId="{BB50BC70-A36B-45D1-8E68-B2557D173A01}" dt="2026-01-05T05:50:21.131" v="385" actId="1076"/>
          <ac:spMkLst>
            <pc:docMk/>
            <pc:sldMk cId="109857222" sldId="256"/>
            <ac:spMk id="17" creationId="{5C595C75-EBB1-6130-D6A6-715B64687B19}"/>
          </ac:spMkLst>
        </pc:spChg>
        <pc:spChg chg="mod">
          <ac:chgData name="Anirudha R" userId="0810086d-6cd7-4224-90f1-a552785c16d7" providerId="ADAL" clId="{BB50BC70-A36B-45D1-8E68-B2557D173A01}" dt="2026-01-05T05:50:21.131" v="385" actId="1076"/>
          <ac:spMkLst>
            <pc:docMk/>
            <pc:sldMk cId="109857222" sldId="256"/>
            <ac:spMk id="18" creationId="{410E212E-4EBB-9FFD-CB9E-8927D55208A2}"/>
          </ac:spMkLst>
        </pc:spChg>
        <pc:spChg chg="mod">
          <ac:chgData name="Anirudha R" userId="0810086d-6cd7-4224-90f1-a552785c16d7" providerId="ADAL" clId="{BB50BC70-A36B-45D1-8E68-B2557D173A01}" dt="2026-01-05T05:50:21.131" v="385" actId="1076"/>
          <ac:spMkLst>
            <pc:docMk/>
            <pc:sldMk cId="109857222" sldId="256"/>
            <ac:spMk id="19" creationId="{4A023F7E-7E6C-63BA-06AA-A66A635F86CE}"/>
          </ac:spMkLst>
        </pc:spChg>
        <pc:spChg chg="mod">
          <ac:chgData name="Anirudha R" userId="0810086d-6cd7-4224-90f1-a552785c16d7" providerId="ADAL" clId="{BB50BC70-A36B-45D1-8E68-B2557D173A01}" dt="2026-01-05T05:50:21.131" v="385" actId="1076"/>
          <ac:spMkLst>
            <pc:docMk/>
            <pc:sldMk cId="109857222" sldId="256"/>
            <ac:spMk id="20" creationId="{B1585D3F-CD24-8285-5B48-7566894739AE}"/>
          </ac:spMkLst>
        </pc:spChg>
        <pc:spChg chg="del mod">
          <ac:chgData name="Anirudha R" userId="0810086d-6cd7-4224-90f1-a552785c16d7" providerId="ADAL" clId="{BB50BC70-A36B-45D1-8E68-B2557D173A01}" dt="2026-01-05T05:08:01.026" v="153" actId="478"/>
          <ac:spMkLst>
            <pc:docMk/>
            <pc:sldMk cId="109857222" sldId="256"/>
            <ac:spMk id="21" creationId="{9101C7D4-1DF8-F8D2-CB03-AD4DD5E79C62}"/>
          </ac:spMkLst>
        </pc:spChg>
        <pc:spChg chg="del mod">
          <ac:chgData name="Anirudha R" userId="0810086d-6cd7-4224-90f1-a552785c16d7" providerId="ADAL" clId="{BB50BC70-A36B-45D1-8E68-B2557D173A01}" dt="2026-01-05T05:08:01.026" v="153" actId="478"/>
          <ac:spMkLst>
            <pc:docMk/>
            <pc:sldMk cId="109857222" sldId="256"/>
            <ac:spMk id="22" creationId="{85BC572A-C1F6-681C-A59D-7FC886BA8173}"/>
          </ac:spMkLst>
        </pc:spChg>
        <pc:spChg chg="mod">
          <ac:chgData name="Anirudha R" userId="0810086d-6cd7-4224-90f1-a552785c16d7" providerId="ADAL" clId="{BB50BC70-A36B-45D1-8E68-B2557D173A01}" dt="2026-01-05T05:12:55.393" v="276" actId="1076"/>
          <ac:spMkLst>
            <pc:docMk/>
            <pc:sldMk cId="109857222" sldId="256"/>
            <ac:spMk id="23" creationId="{A5E4AA9F-80F9-D831-45AC-7791F8DABFEF}"/>
          </ac:spMkLst>
        </pc:spChg>
        <pc:spChg chg="mod">
          <ac:chgData name="Anirudha R" userId="0810086d-6cd7-4224-90f1-a552785c16d7" providerId="ADAL" clId="{BB50BC70-A36B-45D1-8E68-B2557D173A01}" dt="2026-01-05T05:50:21.131" v="385" actId="1076"/>
          <ac:spMkLst>
            <pc:docMk/>
            <pc:sldMk cId="109857222" sldId="256"/>
            <ac:spMk id="26" creationId="{1FA1AA5B-F310-8829-E003-226B0AEF182D}"/>
          </ac:spMkLst>
        </pc:spChg>
        <pc:spChg chg="mod">
          <ac:chgData name="Anirudha R" userId="0810086d-6cd7-4224-90f1-a552785c16d7" providerId="ADAL" clId="{BB50BC70-A36B-45D1-8E68-B2557D173A01}" dt="2026-01-05T05:50:21.131" v="385" actId="1076"/>
          <ac:spMkLst>
            <pc:docMk/>
            <pc:sldMk cId="109857222" sldId="256"/>
            <ac:spMk id="27" creationId="{8006B520-F577-8B33-8F21-540466C28F0E}"/>
          </ac:spMkLst>
        </pc:spChg>
        <pc:spChg chg="del mod">
          <ac:chgData name="Anirudha R" userId="0810086d-6cd7-4224-90f1-a552785c16d7" providerId="ADAL" clId="{BB50BC70-A36B-45D1-8E68-B2557D173A01}" dt="2026-01-05T05:48:20.404" v="298" actId="478"/>
          <ac:spMkLst>
            <pc:docMk/>
            <pc:sldMk cId="109857222" sldId="256"/>
            <ac:spMk id="28" creationId="{BAD4BF97-6501-CCAF-9301-5C66BF74DE01}"/>
          </ac:spMkLst>
        </pc:spChg>
        <pc:spChg chg="del mod">
          <ac:chgData name="Anirudha R" userId="0810086d-6cd7-4224-90f1-a552785c16d7" providerId="ADAL" clId="{BB50BC70-A36B-45D1-8E68-B2557D173A01}" dt="2026-01-05T05:48:20.404" v="298" actId="478"/>
          <ac:spMkLst>
            <pc:docMk/>
            <pc:sldMk cId="109857222" sldId="256"/>
            <ac:spMk id="29" creationId="{04ADB9CC-6036-5B9F-1356-02DA6F03F24B}"/>
          </ac:spMkLst>
        </pc:spChg>
        <pc:cxnChg chg="add mod">
          <ac:chgData name="Anirudha R" userId="0810086d-6cd7-4224-90f1-a552785c16d7" providerId="ADAL" clId="{BB50BC70-A36B-45D1-8E68-B2557D173A01}" dt="2026-01-05T05:12:46.057" v="275" actId="571"/>
          <ac:cxnSpMkLst>
            <pc:docMk/>
            <pc:sldMk cId="109857222" sldId="256"/>
            <ac:cxnSpMk id="8" creationId="{3A626B89-A3F6-7BAF-DBB5-B93FF93AC32C}"/>
          </ac:cxnSpMkLst>
        </pc:cxnChg>
        <pc:cxnChg chg="add del">
          <ac:chgData name="Anirudha R" userId="0810086d-6cd7-4224-90f1-a552785c16d7" providerId="ADAL" clId="{BB50BC70-A36B-45D1-8E68-B2557D173A01}" dt="2025-12-10T10:20:06.378" v="62" actId="478"/>
          <ac:cxnSpMkLst>
            <pc:docMk/>
            <pc:sldMk cId="109857222" sldId="256"/>
            <ac:cxnSpMk id="13" creationId="{4CF4E5AC-B001-730F-634A-93A83F4E1AEC}"/>
          </ac:cxnSpMkLst>
        </pc:cxnChg>
        <pc:cxnChg chg="mod">
          <ac:chgData name="Anirudha R" userId="0810086d-6cd7-4224-90f1-a552785c16d7" providerId="ADAL" clId="{BB50BC70-A36B-45D1-8E68-B2557D173A01}" dt="2026-01-05T05:12:05.315" v="245" actId="14100"/>
          <ac:cxnSpMkLst>
            <pc:docMk/>
            <pc:sldMk cId="109857222" sldId="256"/>
            <ac:cxnSpMk id="16" creationId="{ECCCB4D0-1564-8467-1935-0C1071718870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Title Only Layout</a:t>
            </a:r>
          </a:p>
        </p:txBody>
      </p:sp>
    </p:spTree>
    <p:extLst>
      <p:ext uri="{BB962C8B-B14F-4D97-AF65-F5344CB8AC3E}">
        <p14:creationId xmlns:p14="http://schemas.microsoft.com/office/powerpoint/2010/main" val="1967038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479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482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5822" y="162010"/>
            <a:ext cx="1187317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0"/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5822" y="770271"/>
            <a:ext cx="11873178" cy="55014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49F4329B-07E6-4AD9-9993-C79C9A6032E3}"/>
              </a:ext>
            </a:extLst>
          </p:cNvPr>
          <p:cNvCxnSpPr>
            <a:cxnSpLocks/>
          </p:cNvCxnSpPr>
          <p:nvPr userDrawn="1"/>
        </p:nvCxnSpPr>
        <p:spPr>
          <a:xfrm>
            <a:off x="2539545" y="6519294"/>
            <a:ext cx="7507129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2C10BF21-4BE1-4721-8EAE-B92CA9A979EC}"/>
              </a:ext>
            </a:extLst>
          </p:cNvPr>
          <p:cNvSpPr txBox="1"/>
          <p:nvPr userDrawn="1"/>
        </p:nvSpPr>
        <p:spPr>
          <a:xfrm>
            <a:off x="429492" y="6403878"/>
            <a:ext cx="2365024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© Sonata Software Ltd., 2025. Confidential.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919375D-F417-4D5F-8DAF-5E373BC940B0}"/>
              </a:ext>
            </a:extLst>
          </p:cNvPr>
          <p:cNvSpPr/>
          <p:nvPr userDrawn="1"/>
        </p:nvSpPr>
        <p:spPr>
          <a:xfrm>
            <a:off x="178177" y="6382984"/>
            <a:ext cx="272620" cy="27262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5578882-534C-4198-A3F6-351B105A3193}"/>
              </a:ext>
            </a:extLst>
          </p:cNvPr>
          <p:cNvSpPr txBox="1"/>
          <p:nvPr userDrawn="1"/>
        </p:nvSpPr>
        <p:spPr>
          <a:xfrm>
            <a:off x="163888" y="6426961"/>
            <a:ext cx="298450" cy="18466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fld id="{9B921A13-A0CF-BB4B-BAC0-8BA32D0B4676}" type="slidenum">
              <a:rPr lang="en-US" sz="1200" b="0" i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alibri" charset="0"/>
                <a:cs typeface="Calibri" charset="0"/>
              </a:rPr>
              <a:pPr algn="ctr"/>
              <a:t>‹#›</a:t>
            </a:fld>
            <a:endParaRPr lang="en-US" sz="1400" b="0" i="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Calibri" charset="0"/>
              <a:cs typeface="Calibri" charset="0"/>
            </a:endParaRP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7DA50443-7195-6215-615B-2A9C78D5E075}"/>
              </a:ext>
            </a:extLst>
          </p:cNvPr>
          <p:cNvGrpSpPr/>
          <p:nvPr userDrawn="1"/>
        </p:nvGrpSpPr>
        <p:grpSpPr>
          <a:xfrm rot="5400000">
            <a:off x="9915271" y="3329066"/>
            <a:ext cx="5198209" cy="383827"/>
            <a:chOff x="136853" y="3276761"/>
            <a:chExt cx="10464120" cy="772652"/>
          </a:xfrm>
        </p:grpSpPr>
        <p:sp>
          <p:nvSpPr>
            <p:cNvPr id="38" name="Oval 10">
              <a:extLst>
                <a:ext uri="{FF2B5EF4-FFF2-40B4-BE49-F238E27FC236}">
                  <a16:creationId xmlns:a16="http://schemas.microsoft.com/office/drawing/2014/main" id="{0FAB3B0D-72C7-2EE1-5086-3ECC2214967B}"/>
                </a:ext>
              </a:extLst>
            </p:cNvPr>
            <p:cNvSpPr/>
            <p:nvPr/>
          </p:nvSpPr>
          <p:spPr>
            <a:xfrm>
              <a:off x="2075595" y="3276762"/>
              <a:ext cx="772651" cy="772651"/>
            </a:xfrm>
            <a:prstGeom prst="rect">
              <a:avLst/>
            </a:prstGeom>
            <a:solidFill>
              <a:srgbClr val="FF051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39" name="Oval 11">
              <a:extLst>
                <a:ext uri="{FF2B5EF4-FFF2-40B4-BE49-F238E27FC236}">
                  <a16:creationId xmlns:a16="http://schemas.microsoft.com/office/drawing/2014/main" id="{EBD735F4-E5E5-1655-3179-1833EBACA261}"/>
                </a:ext>
              </a:extLst>
            </p:cNvPr>
            <p:cNvSpPr/>
            <p:nvPr/>
          </p:nvSpPr>
          <p:spPr>
            <a:xfrm>
              <a:off x="4014337" y="3276762"/>
              <a:ext cx="772651" cy="772651"/>
            </a:xfrm>
            <a:prstGeom prst="rect">
              <a:avLst/>
            </a:prstGeom>
            <a:solidFill>
              <a:srgbClr val="8E5DA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0" name="Oval 12">
              <a:extLst>
                <a:ext uri="{FF2B5EF4-FFF2-40B4-BE49-F238E27FC236}">
                  <a16:creationId xmlns:a16="http://schemas.microsoft.com/office/drawing/2014/main" id="{0332CF35-6BD5-07C5-E2C6-7A291EBDF4EB}"/>
                </a:ext>
              </a:extLst>
            </p:cNvPr>
            <p:cNvSpPr/>
            <p:nvPr/>
          </p:nvSpPr>
          <p:spPr>
            <a:xfrm>
              <a:off x="1106224" y="3276762"/>
              <a:ext cx="772651" cy="772651"/>
            </a:xfrm>
            <a:prstGeom prst="rect">
              <a:avLst/>
            </a:prstGeom>
            <a:solidFill>
              <a:srgbClr val="FF9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1" name="Oval 13">
              <a:extLst>
                <a:ext uri="{FF2B5EF4-FFF2-40B4-BE49-F238E27FC236}">
                  <a16:creationId xmlns:a16="http://schemas.microsoft.com/office/drawing/2014/main" id="{AD381C8A-3018-43B9-6A15-12B4E239107F}"/>
                </a:ext>
              </a:extLst>
            </p:cNvPr>
            <p:cNvSpPr/>
            <p:nvPr/>
          </p:nvSpPr>
          <p:spPr>
            <a:xfrm>
              <a:off x="4983708" y="3276762"/>
              <a:ext cx="772651" cy="772651"/>
            </a:xfrm>
            <a:prstGeom prst="rect">
              <a:avLst/>
            </a:prstGeom>
            <a:solidFill>
              <a:srgbClr val="00BE9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2" name="Oval 14">
              <a:extLst>
                <a:ext uri="{FF2B5EF4-FFF2-40B4-BE49-F238E27FC236}">
                  <a16:creationId xmlns:a16="http://schemas.microsoft.com/office/drawing/2014/main" id="{6803132A-7C3D-7C35-A46D-F4D0343E9C86}"/>
                </a:ext>
              </a:extLst>
            </p:cNvPr>
            <p:cNvSpPr/>
            <p:nvPr/>
          </p:nvSpPr>
          <p:spPr>
            <a:xfrm>
              <a:off x="5953081" y="3276761"/>
              <a:ext cx="772651" cy="772651"/>
            </a:xfrm>
            <a:prstGeom prst="rect">
              <a:avLst/>
            </a:prstGeom>
            <a:solidFill>
              <a:srgbClr val="009D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3" name="Oval 15">
              <a:extLst>
                <a:ext uri="{FF2B5EF4-FFF2-40B4-BE49-F238E27FC236}">
                  <a16:creationId xmlns:a16="http://schemas.microsoft.com/office/drawing/2014/main" id="{C6283869-9F97-14DE-3B14-ABCC727C90DF}"/>
                </a:ext>
              </a:extLst>
            </p:cNvPr>
            <p:cNvSpPr/>
            <p:nvPr/>
          </p:nvSpPr>
          <p:spPr>
            <a:xfrm>
              <a:off x="136853" y="3276762"/>
              <a:ext cx="772651" cy="772651"/>
            </a:xfrm>
            <a:prstGeom prst="rect">
              <a:avLst/>
            </a:prstGeom>
            <a:solidFill>
              <a:srgbClr val="DFDC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4" name="Oval 16">
              <a:extLst>
                <a:ext uri="{FF2B5EF4-FFF2-40B4-BE49-F238E27FC236}">
                  <a16:creationId xmlns:a16="http://schemas.microsoft.com/office/drawing/2014/main" id="{1509E6DD-48A0-4637-3A60-9804CA6A2B41}"/>
                </a:ext>
              </a:extLst>
            </p:cNvPr>
            <p:cNvSpPr/>
            <p:nvPr/>
          </p:nvSpPr>
          <p:spPr>
            <a:xfrm>
              <a:off x="3044966" y="3276762"/>
              <a:ext cx="772651" cy="772651"/>
            </a:xfrm>
            <a:prstGeom prst="rect">
              <a:avLst/>
            </a:prstGeom>
            <a:solidFill>
              <a:srgbClr val="FF117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5" name="Oval 17">
              <a:extLst>
                <a:ext uri="{FF2B5EF4-FFF2-40B4-BE49-F238E27FC236}">
                  <a16:creationId xmlns:a16="http://schemas.microsoft.com/office/drawing/2014/main" id="{3C30D8D7-F6DE-E7C1-1DFA-B6114D0825BD}"/>
                </a:ext>
              </a:extLst>
            </p:cNvPr>
            <p:cNvSpPr/>
            <p:nvPr/>
          </p:nvSpPr>
          <p:spPr>
            <a:xfrm>
              <a:off x="7891821" y="3276762"/>
              <a:ext cx="772651" cy="772651"/>
            </a:xfrm>
            <a:prstGeom prst="rect">
              <a:avLst/>
            </a:prstGeom>
            <a:solidFill>
              <a:srgbClr val="9FCF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6" name="Oval 18">
              <a:extLst>
                <a:ext uri="{FF2B5EF4-FFF2-40B4-BE49-F238E27FC236}">
                  <a16:creationId xmlns:a16="http://schemas.microsoft.com/office/drawing/2014/main" id="{1CB7567E-9DA3-3B3F-68CE-64F371240906}"/>
                </a:ext>
              </a:extLst>
            </p:cNvPr>
            <p:cNvSpPr/>
            <p:nvPr/>
          </p:nvSpPr>
          <p:spPr>
            <a:xfrm>
              <a:off x="8861194" y="3276761"/>
              <a:ext cx="772651" cy="772651"/>
            </a:xfrm>
            <a:prstGeom prst="rect">
              <a:avLst/>
            </a:prstGeom>
            <a:solidFill>
              <a:srgbClr val="FFE1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7" name="Oval 21">
              <a:extLst>
                <a:ext uri="{FF2B5EF4-FFF2-40B4-BE49-F238E27FC236}">
                  <a16:creationId xmlns:a16="http://schemas.microsoft.com/office/drawing/2014/main" id="{E3697F31-A204-F557-32BB-B86E0F8E964A}"/>
                </a:ext>
              </a:extLst>
            </p:cNvPr>
            <p:cNvSpPr/>
            <p:nvPr/>
          </p:nvSpPr>
          <p:spPr>
            <a:xfrm>
              <a:off x="6924693" y="3276761"/>
              <a:ext cx="772651" cy="772651"/>
            </a:xfrm>
            <a:prstGeom prst="rect">
              <a:avLst/>
            </a:prstGeom>
            <a:solidFill>
              <a:srgbClr val="F3BBB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8" name="Oval 33">
              <a:extLst>
                <a:ext uri="{FF2B5EF4-FFF2-40B4-BE49-F238E27FC236}">
                  <a16:creationId xmlns:a16="http://schemas.microsoft.com/office/drawing/2014/main" id="{BCA4ECE9-452E-D179-B9CB-A7EC4349E78F}"/>
                </a:ext>
              </a:extLst>
            </p:cNvPr>
            <p:cNvSpPr/>
            <p:nvPr/>
          </p:nvSpPr>
          <p:spPr>
            <a:xfrm>
              <a:off x="9828322" y="3276761"/>
              <a:ext cx="772651" cy="772651"/>
            </a:xfrm>
            <a:prstGeom prst="rect">
              <a:avLst/>
            </a:prstGeom>
            <a:solidFill>
              <a:srgbClr val="E5AA4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</p:grpSp>
      <p:sp>
        <p:nvSpPr>
          <p:cNvPr id="49" name="Rectangle 48">
            <a:extLst>
              <a:ext uri="{FF2B5EF4-FFF2-40B4-BE49-F238E27FC236}">
                <a16:creationId xmlns:a16="http://schemas.microsoft.com/office/drawing/2014/main" id="{27907746-ABEF-29BB-C54F-1981710D980A}"/>
              </a:ext>
            </a:extLst>
          </p:cNvPr>
          <p:cNvSpPr/>
          <p:nvPr userDrawn="1"/>
        </p:nvSpPr>
        <p:spPr>
          <a:xfrm>
            <a:off x="12322461" y="3510750"/>
            <a:ext cx="383828" cy="201587"/>
          </a:xfrm>
          <a:prstGeom prst="rect">
            <a:avLst/>
          </a:prstGeom>
          <a:solidFill>
            <a:srgbClr val="04A2A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E352E7AE-70A7-640C-2EE2-338CA2D6A20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198713" y="6309774"/>
            <a:ext cx="1858783" cy="420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00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2400" b="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229E25B-83E5-F133-4B68-46932CC4844B}"/>
              </a:ext>
            </a:extLst>
          </p:cNvPr>
          <p:cNvSpPr txBox="1"/>
          <p:nvPr/>
        </p:nvSpPr>
        <p:spPr>
          <a:xfrm>
            <a:off x="422141" y="1146647"/>
            <a:ext cx="10969538" cy="24622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>
                <a:solidFill>
                  <a:schemeClr val="bg1"/>
                </a:solidFill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Modernizing operations to build a smarter, connected retail and automotive service network.</a:t>
            </a:r>
            <a:endParaRPr lang="en-US" dirty="0">
              <a:solidFill>
                <a:schemeClr val="bg1"/>
              </a:solidFill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5" name="TextBox 26">
            <a:extLst>
              <a:ext uri="{FF2B5EF4-FFF2-40B4-BE49-F238E27FC236}">
                <a16:creationId xmlns:a16="http://schemas.microsoft.com/office/drawing/2014/main" id="{C83B5CE8-84AB-DA9F-9436-564D7355A278}"/>
              </a:ext>
            </a:extLst>
          </p:cNvPr>
          <p:cNvSpPr txBox="1"/>
          <p:nvPr/>
        </p:nvSpPr>
        <p:spPr>
          <a:xfrm>
            <a:off x="8938261" y="2459613"/>
            <a:ext cx="2670010" cy="36086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Results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Streamlined customer service processes with increased operational efficiency ​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Enhanced visibility into day-to- day service activities across the organization ​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Improved ticket management with robust time tracking and escalation capabilities ​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Improved ticket management with robust time tracking and escalation capabilities ​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Greater reduction in turnaround time for issue resolution ​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Higher customer satisfaction scores ​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Comprehensive performance visibility through custom reports and dashboards ​</a:t>
            </a:r>
          </a:p>
        </p:txBody>
      </p:sp>
      <p:sp>
        <p:nvSpPr>
          <p:cNvPr id="7" name="TextBox 58">
            <a:extLst>
              <a:ext uri="{FF2B5EF4-FFF2-40B4-BE49-F238E27FC236}">
                <a16:creationId xmlns:a16="http://schemas.microsoft.com/office/drawing/2014/main" id="{CFAC1CCD-F2AC-4C70-8527-74711EB02D2C}"/>
              </a:ext>
            </a:extLst>
          </p:cNvPr>
          <p:cNvSpPr txBox="1"/>
          <p:nvPr/>
        </p:nvSpPr>
        <p:spPr>
          <a:xfrm>
            <a:off x="422141" y="1529150"/>
            <a:ext cx="1003147" cy="4431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en-IN" sz="1600" b="1">
                <a:latin typeface="Segoe UI" panose="020B0502040204020203" pitchFamily="34" charset="0"/>
                <a:cs typeface="Segoe UI" panose="020B0502040204020203" pitchFamily="34" charset="0"/>
              </a:rPr>
              <a:t>Client</a:t>
            </a:r>
          </a:p>
          <a:p>
            <a:pPr>
              <a:lnSpc>
                <a:spcPct val="90000"/>
              </a:lnSpc>
            </a:pPr>
            <a:r>
              <a:rPr lang="en-IN" sz="1600" b="1">
                <a:latin typeface="Segoe UI" panose="020B0502040204020203" pitchFamily="34" charset="0"/>
                <a:cs typeface="Segoe UI" panose="020B0502040204020203" pitchFamily="34" charset="0"/>
              </a:rPr>
              <a:t>Overview</a:t>
            </a:r>
          </a:p>
        </p:txBody>
      </p:sp>
      <p:sp>
        <p:nvSpPr>
          <p:cNvPr id="12" name="TextBox 117">
            <a:extLst>
              <a:ext uri="{FF2B5EF4-FFF2-40B4-BE49-F238E27FC236}">
                <a16:creationId xmlns:a16="http://schemas.microsoft.com/office/drawing/2014/main" id="{5F72B420-E7AB-B156-89C1-C06DD119F52B}"/>
              </a:ext>
            </a:extLst>
          </p:cNvPr>
          <p:cNvSpPr txBox="1"/>
          <p:nvPr/>
        </p:nvSpPr>
        <p:spPr>
          <a:xfrm>
            <a:off x="291371" y="363974"/>
            <a:ext cx="11697429" cy="83099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4800" b="1">
                <a:solidFill>
                  <a:srgbClr val="000000"/>
                </a:solidFill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Resolving at speed ​</a:t>
            </a:r>
            <a:endParaRPr lang="en-US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CF4E5AC-B001-730F-634A-93A83F4E1AEC}"/>
              </a:ext>
            </a:extLst>
          </p:cNvPr>
          <p:cNvCxnSpPr>
            <a:cxnSpLocks/>
          </p:cNvCxnSpPr>
          <p:nvPr/>
        </p:nvCxnSpPr>
        <p:spPr>
          <a:xfrm>
            <a:off x="291371" y="2192569"/>
            <a:ext cx="11391548" cy="0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CCCB4D0-1564-8467-1935-0C1071718870}"/>
              </a:ext>
            </a:extLst>
          </p:cNvPr>
          <p:cNvCxnSpPr>
            <a:cxnSpLocks/>
          </p:cNvCxnSpPr>
          <p:nvPr/>
        </p:nvCxnSpPr>
        <p:spPr>
          <a:xfrm flipV="1">
            <a:off x="4798425" y="2512151"/>
            <a:ext cx="0" cy="3371476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5C595C75-EBB1-6130-D6A6-715B64687B19}"/>
              </a:ext>
            </a:extLst>
          </p:cNvPr>
          <p:cNvSpPr txBox="1"/>
          <p:nvPr/>
        </p:nvSpPr>
        <p:spPr>
          <a:xfrm>
            <a:off x="422141" y="2459613"/>
            <a:ext cx="2118995" cy="26648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5000"/>
              </a:lnSpc>
            </a:pPr>
            <a:r>
              <a:rPr lang="en-IN" sz="1600" b="1">
                <a:latin typeface="Segoe UI" panose="020B0502040204020203" pitchFamily="34" charset="0"/>
                <a:cs typeface="Segoe UI" panose="020B0502040204020203" pitchFamily="34" charset="0"/>
              </a:rPr>
              <a:t>The Pressure Points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10E212E-4EBB-9FFD-CB9E-8927D55208A2}"/>
              </a:ext>
            </a:extLst>
          </p:cNvPr>
          <p:cNvSpPr/>
          <p:nvPr/>
        </p:nvSpPr>
        <p:spPr>
          <a:xfrm>
            <a:off x="2547356" y="2805949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</a:t>
            </a:r>
            <a:endParaRPr lang="en-US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9" name="TextBox 99">
            <a:extLst>
              <a:ext uri="{FF2B5EF4-FFF2-40B4-BE49-F238E27FC236}">
                <a16:creationId xmlns:a16="http://schemas.microsoft.com/office/drawing/2014/main" id="{4A023F7E-7E6C-63BA-06AA-A66A635F86CE}"/>
              </a:ext>
            </a:extLst>
          </p:cNvPr>
          <p:cNvSpPr txBox="1"/>
          <p:nvPr/>
        </p:nvSpPr>
        <p:spPr>
          <a:xfrm>
            <a:off x="422141" y="3305497"/>
            <a:ext cx="2118995" cy="110799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Operating with an existing D365 CE, client lacked an integrated approach to managing the complete customer and IT service lifecycle. ​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0" name="TextBox 102">
            <a:extLst>
              <a:ext uri="{FF2B5EF4-FFF2-40B4-BE49-F238E27FC236}">
                <a16:creationId xmlns:a16="http://schemas.microsoft.com/office/drawing/2014/main" id="{B1585D3F-CD24-8285-5B48-7566894739AE}"/>
              </a:ext>
            </a:extLst>
          </p:cNvPr>
          <p:cNvSpPr txBox="1"/>
          <p:nvPr/>
        </p:nvSpPr>
        <p:spPr>
          <a:xfrm>
            <a:off x="2547356" y="3305497"/>
            <a:ext cx="2036076" cy="73866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Needed to streamline operations from initial customer contact through to final issue resolution ​</a:t>
            </a:r>
            <a:endParaRPr lang="en-US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A5E4AA9F-80F9-D831-45AC-7791F8DABFEF}"/>
              </a:ext>
            </a:extLst>
          </p:cNvPr>
          <p:cNvSpPr/>
          <p:nvPr/>
        </p:nvSpPr>
        <p:spPr>
          <a:xfrm>
            <a:off x="422141" y="2805949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</a:t>
            </a:r>
          </a:p>
        </p:txBody>
      </p:sp>
      <p:sp>
        <p:nvSpPr>
          <p:cNvPr id="26" name="TextBox 100">
            <a:extLst>
              <a:ext uri="{FF2B5EF4-FFF2-40B4-BE49-F238E27FC236}">
                <a16:creationId xmlns:a16="http://schemas.microsoft.com/office/drawing/2014/main" id="{1FA1AA5B-F310-8829-E003-226B0AEF182D}"/>
              </a:ext>
            </a:extLst>
          </p:cNvPr>
          <p:cNvSpPr txBox="1"/>
          <p:nvPr/>
        </p:nvSpPr>
        <p:spPr>
          <a:xfrm>
            <a:off x="419735" y="5157088"/>
            <a:ext cx="3275965" cy="92333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Needed to provide leadership</a:t>
            </a:r>
          </a:p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with clear visibility into service</a:t>
            </a:r>
          </a:p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performance and operational</a:t>
            </a:r>
          </a:p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metrics through actionable data</a:t>
            </a:r>
          </a:p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insights​</a:t>
            </a:r>
            <a:endParaRPr lang="en-US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8006B520-F577-8B33-8F21-540466C28F0E}"/>
              </a:ext>
            </a:extLst>
          </p:cNvPr>
          <p:cNvSpPr/>
          <p:nvPr/>
        </p:nvSpPr>
        <p:spPr>
          <a:xfrm>
            <a:off x="419735" y="4683451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3</a:t>
            </a:r>
            <a:endParaRPr lang="en-IN" sz="2000" b="1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BD12EFF-9F1F-759B-6894-4580B46FC813}"/>
              </a:ext>
            </a:extLst>
          </p:cNvPr>
          <p:cNvSpPr txBox="1"/>
          <p:nvPr/>
        </p:nvSpPr>
        <p:spPr>
          <a:xfrm>
            <a:off x="1481638" y="1485201"/>
            <a:ext cx="10126632" cy="492443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>
                <a:solidFill>
                  <a:sysClr val="windowText" lastClr="000000"/>
                </a:solidFill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 Connecticut –headquartered independent benefits solutions firm with 100+ employees, that specializes in customized employee benefit communication, enrollment and HR support services​</a:t>
            </a:r>
            <a:endParaRPr lang="en-US" dirty="0">
              <a:solidFill>
                <a:sysClr val="windowText" lastClr="000000"/>
              </a:solidFill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3" name="TextBox 26">
            <a:extLst>
              <a:ext uri="{FF2B5EF4-FFF2-40B4-BE49-F238E27FC236}">
                <a16:creationId xmlns:a16="http://schemas.microsoft.com/office/drawing/2014/main" id="{F369923F-3092-50BD-579D-9C0A6D229133}"/>
              </a:ext>
            </a:extLst>
          </p:cNvPr>
          <p:cNvSpPr txBox="1"/>
          <p:nvPr/>
        </p:nvSpPr>
        <p:spPr>
          <a:xfrm>
            <a:off x="5072981" y="2459613"/>
            <a:ext cx="3331879" cy="305468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Solutions</a:t>
            </a:r>
          </a:p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Sonata Software implemented Microsoft 365 customer</a:t>
            </a:r>
          </a:p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service, leveraging the platform's out-of-the-box</a:t>
            </a:r>
          </a:p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functionalities while building on Microsoft standards. </a:t>
            </a:r>
          </a:p>
          <a:p>
            <a:endParaRPr lang="en-US" sz="1200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Built custom fields on lead and opportunity to capture more information improving in operational efficiency and analytics ​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Built custom process on customer and IT Service areas to handled external and internal tickets effectively ​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Enable Dynamics 365 App for Outlook for better email tracking and communication with customer ​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A626B89-A3F6-7BAF-DBB5-B93FF93AC32C}"/>
              </a:ext>
            </a:extLst>
          </p:cNvPr>
          <p:cNvCxnSpPr>
            <a:cxnSpLocks/>
          </p:cNvCxnSpPr>
          <p:nvPr/>
        </p:nvCxnSpPr>
        <p:spPr>
          <a:xfrm flipV="1">
            <a:off x="8768445" y="2512151"/>
            <a:ext cx="0" cy="3371476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2_Sonata - Light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3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E1FBA3BF4E77A41AF443D635403B8B2" ma:contentTypeVersion="15" ma:contentTypeDescription="Create a new document." ma:contentTypeScope="" ma:versionID="9d2d0fd2cd00cfef0cb05d64816f713d">
  <xsd:schema xmlns:xsd="http://www.w3.org/2001/XMLSchema" xmlns:xs="http://www.w3.org/2001/XMLSchema" xmlns:p="http://schemas.microsoft.com/office/2006/metadata/properties" xmlns:ns2="0efdac34-9db6-427b-8ab8-479c40b5e3c8" xmlns:ns3="b208fce4-3e29-477c-a989-e36b5cecf3bb" targetNamespace="http://schemas.microsoft.com/office/2006/metadata/properties" ma:root="true" ma:fieldsID="b6044b58272540f99a88e0d1407b3399" ns2:_="" ns3:_="">
    <xsd:import namespace="0efdac34-9db6-427b-8ab8-479c40b5e3c8"/>
    <xsd:import namespace="b208fce4-3e29-477c-a989-e36b5cecf3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BillingMetadata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fdac34-9db6-427b-8ab8-479c40b5e3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8" nillable="true" ma:displayName="MediaServiceBillingMetadata" ma:hidden="true" ma:internalName="MediaServiceBillingMetadata" ma:readOnly="true">
      <xsd:simpleType>
        <xsd:restriction base="dms:Note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f0ce735-7fc1-4351-94dd-0d08111293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08fce4-3e29-477c-a989-e36b5cecf3bb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e927106b-4ea5-4f83-8e20-b202c06a3b3c}" ma:internalName="TaxCatchAll" ma:showField="CatchAllData" ma:web="b208fce4-3e29-477c-a989-e36b5cecf3b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efdac34-9db6-427b-8ab8-479c40b5e3c8">
      <Terms xmlns="http://schemas.microsoft.com/office/infopath/2007/PartnerControls"/>
    </lcf76f155ced4ddcb4097134ff3c332f>
    <TaxCatchAll xmlns="b208fce4-3e29-477c-a989-e36b5cecf3bb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741D4D0-65D2-4789-8E5A-AE6A2D206A08}"/>
</file>

<file path=customXml/itemProps2.xml><?xml version="1.0" encoding="utf-8"?>
<ds:datastoreItem xmlns:ds="http://schemas.openxmlformats.org/officeDocument/2006/customXml" ds:itemID="{B33F4331-33DA-47F8-BA4D-F56A7A531DAA}">
  <ds:schemaRefs>
    <ds:schemaRef ds:uri="http://schemas.microsoft.com/office/2006/metadata/properties"/>
    <ds:schemaRef ds:uri="http://schemas.microsoft.com/office/infopath/2007/PartnerControls"/>
    <ds:schemaRef ds:uri="0efdac34-9db6-427b-8ab8-479c40b5e3c8"/>
    <ds:schemaRef ds:uri="b208fce4-3e29-477c-a989-e36b5cecf3bb"/>
  </ds:schemaRefs>
</ds:datastoreItem>
</file>

<file path=customXml/itemProps3.xml><?xml version="1.0" encoding="utf-8"?>
<ds:datastoreItem xmlns:ds="http://schemas.openxmlformats.org/officeDocument/2006/customXml" ds:itemID="{433ED9FA-423D-448A-8766-41B0469E356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</TotalTime>
  <Words>244</Words>
  <Application>Microsoft Office PowerPoint</Application>
  <PresentationFormat>Widescreen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Segoe UI</vt:lpstr>
      <vt:lpstr>2_Sonata - Light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Anirudha R</cp:lastModifiedBy>
  <cp:revision>34</cp:revision>
  <dcterms:created xsi:type="dcterms:W3CDTF">2025-10-30T05:33:55Z</dcterms:created>
  <dcterms:modified xsi:type="dcterms:W3CDTF">2026-01-05T05:50:22Z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0x010100FE1FBA3BF4E77A41AF443D635403B8B2</vt:lpwstr>
  </property>
  <property fmtid="{D5CDD505-2E9C-101B-9397-08002B2CF9AE}" pid="3" name="MediaServiceImageTags">
    <vt:lpwstr/>
  </property>
</Properties>
</file>