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A063E6-FD3E-9D4A-399C-2BD11F863477}" v="2" dt="2024-12-11T06:36:14.531"/>
    <p1510:client id="{B8EBD0BC-FE0B-4916-F877-315CBB6B4AC2}" v="157" dt="2024-12-11T06:23:21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0" autoAdjust="0"/>
    <p:restoredTop sz="94660"/>
  </p:normalViewPr>
  <p:slideViewPr>
    <p:cSldViewPr snapToGrid="0">
      <p:cViewPr varScale="1">
        <p:scale>
          <a:sx n="79" d="100"/>
          <a:sy n="79" d="100"/>
        </p:scale>
        <p:origin x="9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B8EBD0BC-FE0B-4916-F877-315CBB6B4AC2}"/>
    <pc:docChg chg="addSld delSld modSld">
      <pc:chgData name="Poojitha Jayadevan" userId="S::poojitha.j@sonata-software.com::cf5319fc-0ad7-4490-82c9-00b9087f3f27" providerId="AD" clId="Web-{B8EBD0BC-FE0B-4916-F877-315CBB6B4AC2}" dt="2024-12-11T06:23:21.344" v="94"/>
      <pc:docMkLst>
        <pc:docMk/>
      </pc:docMkLst>
      <pc:sldChg chg="del">
        <pc:chgData name="Poojitha Jayadevan" userId="S::poojitha.j@sonata-software.com::cf5319fc-0ad7-4490-82c9-00b9087f3f27" providerId="AD" clId="Web-{B8EBD0BC-FE0B-4916-F877-315CBB6B4AC2}" dt="2024-12-11T06:23:21.344" v="94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B8EBD0BC-FE0B-4916-F877-315CBB6B4AC2}" dt="2024-12-11T06:23:13.828" v="93" actId="1076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B8EBD0BC-FE0B-4916-F877-315CBB6B4AC2}" dt="2024-12-11T06:19:31.116" v="6" actId="20577"/>
          <ac:spMkLst>
            <pc:docMk/>
            <pc:sldMk cId="3013969633" sldId="262"/>
            <ac:spMk id="2" creationId="{4B65C109-757E-74AC-7D85-FB82997ECCF3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0:38.291" v="34" actId="20577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46.139" v="76" actId="20577"/>
          <ac:spMkLst>
            <pc:docMk/>
            <pc:sldMk cId="3013969633" sldId="262"/>
            <ac:spMk id="6" creationId="{AE260E52-D220-C6CF-F658-688301BF55C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50.026" v="35" actId="20577"/>
          <ac:spMkLst>
            <pc:docMk/>
            <pc:sldMk cId="3013969633" sldId="262"/>
            <ac:spMk id="7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30.165" v="33" actId="20577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3:13.828" v="93" actId="1076"/>
          <ac:spMkLst>
            <pc:docMk/>
            <pc:sldMk cId="3013969633" sldId="262"/>
            <ac:spMk id="9" creationId="{74AA6302-8E45-C322-43C9-8DBE34DAC47E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43.824" v="48" actId="20577"/>
          <ac:spMkLst>
            <pc:docMk/>
            <pc:sldMk cId="3013969633" sldId="262"/>
            <ac:spMk id="11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4.589" v="45" actId="20577"/>
          <ac:spMkLst>
            <pc:docMk/>
            <pc:sldMk cId="3013969633" sldId="262"/>
            <ac:spMk id="12" creationId="{D4C76486-BDC7-41BA-95DB-852F9834DE31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1.667" v="43" actId="1076"/>
          <ac:spMkLst>
            <pc:docMk/>
            <pc:sldMk cId="3013969633" sldId="262"/>
            <ac:spMk id="14" creationId="{DBD513E0-6D55-CFD2-D67B-A57C10E1983B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17.167" v="42" actId="1076"/>
          <ac:spMkLst>
            <pc:docMk/>
            <pc:sldMk cId="3013969633" sldId="262"/>
            <ac:spMk id="15" creationId="{1DD7DCC7-23E0-74B7-19C1-A4DBDBCD7BA4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57.155" v="81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45.883" v="11" actId="20577"/>
          <ac:spMkLst>
            <pc:docMk/>
            <pc:sldMk cId="3013969633" sldId="262"/>
            <ac:spMk id="61" creationId="{073B5934-B76F-407A-9388-142430D76D2C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5.133" v="23" actId="20577"/>
          <ac:spMkLst>
            <pc:docMk/>
            <pc:sldMk cId="3013969633" sldId="262"/>
            <ac:spMk id="62" creationId="{01EE6916-3296-47C0-ACC7-06EF2C78BADF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2.445" v="19" actId="20577"/>
          <ac:spMkLst>
            <pc:docMk/>
            <pc:sldMk cId="3013969633" sldId="262"/>
            <ac:spMk id="64" creationId="{E78C9E7A-5509-441A-8EC6-EBFC8386C6A7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6"/>
          <ac:spMkLst>
            <pc:docMk/>
            <pc:sldMk cId="3013969633" sldId="262"/>
            <ac:spMk id="66" creationId="{D7760576-BE0C-40AF-B4C8-86243FE981D4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5"/>
          <ac:spMkLst>
            <pc:docMk/>
            <pc:sldMk cId="3013969633" sldId="262"/>
            <ac:spMk id="67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15.138" v="58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28.842" v="62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4.654" v="66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9.686" v="71" actId="20577"/>
          <ac:spMkLst>
            <pc:docMk/>
            <pc:sldMk cId="3013969633" sldId="262"/>
            <ac:spMk id="104" creationId="{37B77DFB-D7D0-B5E6-2FC1-2468DDF9629C}"/>
          </ac:spMkLst>
        </pc:spChg>
        <pc:cxnChg chg="add">
          <ac:chgData name="Poojitha Jayadevan" userId="S::poojitha.j@sonata-software.com::cf5319fc-0ad7-4490-82c9-00b9087f3f27" providerId="AD" clId="Web-{B8EBD0BC-FE0B-4916-F877-315CBB6B4AC2}" dt="2024-12-11T06:20:00.008" v="27"/>
          <ac:cxnSpMkLst>
            <pc:docMk/>
            <pc:sldMk cId="3013969633" sldId="262"/>
            <ac:cxnSpMk id="10" creationId="{4CD0CD19-73E7-4285-9CEC-8CF28CED0A50}"/>
          </ac:cxnSpMkLst>
        </pc:cxnChg>
        <pc:cxnChg chg="add mod">
          <ac:chgData name="Poojitha Jayadevan" userId="S::poojitha.j@sonata-software.com::cf5319fc-0ad7-4490-82c9-00b9087f3f27" providerId="AD" clId="Web-{B8EBD0BC-FE0B-4916-F877-315CBB6B4AC2}" dt="2024-12-11T06:20:05.743" v="31" actId="1076"/>
          <ac:cxnSpMkLst>
            <pc:docMk/>
            <pc:sldMk cId="3013969633" sldId="262"/>
            <ac:cxnSpMk id="13" creationId="{4CD0CD19-73E7-4285-9CEC-8CF28CED0A50}"/>
          </ac:cxnSpMkLst>
        </pc:cxnChg>
        <pc:cxnChg chg="add del mod">
          <ac:chgData name="Poojitha Jayadevan" userId="S::poojitha.j@sonata-software.com::cf5319fc-0ad7-4490-82c9-00b9087f3f27" providerId="AD" clId="Web-{B8EBD0BC-FE0B-4916-F877-315CBB6B4AC2}" dt="2024-12-11T06:21:04.245" v="41"/>
          <ac:cxnSpMkLst>
            <pc:docMk/>
            <pc:sldMk cId="3013969633" sldId="262"/>
            <ac:cxnSpMk id="16" creationId="{E7FF7249-73D0-EC0D-61CF-04A5981ECEB1}"/>
          </ac:cxnSpMkLst>
        </pc:cxnChg>
        <pc:cxnChg chg="del">
          <ac:chgData name="Poojitha Jayadevan" userId="S::poojitha.j@sonata-software.com::cf5319fc-0ad7-4490-82c9-00b9087f3f27" providerId="AD" clId="Web-{B8EBD0BC-FE0B-4916-F877-315CBB6B4AC2}" dt="2024-12-11T06:19:58.899" v="24"/>
          <ac:cxnSpMkLst>
            <pc:docMk/>
            <pc:sldMk cId="3013969633" sldId="262"/>
            <ac:cxnSpMk id="79" creationId="{4CD0CD19-73E7-4285-9CEC-8CF28CED0A50}"/>
          </ac:cxnSpMkLst>
        </pc:cxnChg>
      </pc:sldChg>
    </pc:docChg>
  </pc:docChgLst>
  <pc:docChgLst>
    <pc:chgData clId="Web-{5DA063E6-FD3E-9D4A-399C-2BD11F863477}"/>
    <pc:docChg chg="modSld">
      <pc:chgData name="" userId="" providerId="" clId="Web-{5DA063E6-FD3E-9D4A-399C-2BD11F863477}" dt="2024-12-11T06:36:14.531" v="0" actId="20577"/>
      <pc:docMkLst>
        <pc:docMk/>
      </pc:docMkLst>
      <pc:sldChg chg="modSp">
        <pc:chgData name="" userId="" providerId="" clId="Web-{5DA063E6-FD3E-9D4A-399C-2BD11F863477}" dt="2024-12-11T06:36:14.531" v="0" actId="20577"/>
        <pc:sldMkLst>
          <pc:docMk/>
          <pc:sldMk cId="3013969633" sldId="262"/>
        </pc:sldMkLst>
        <pc:spChg chg="mod">
          <ac:chgData name="" userId="" providerId="" clId="Web-{5DA063E6-FD3E-9D4A-399C-2BD11F863477}" dt="2024-12-11T06:36:14.531" v="0" actId="20577"/>
          <ac:spMkLst>
            <pc:docMk/>
            <pc:sldMk cId="3013969633" sldId="262"/>
            <ac:spMk id="100" creationId="{4A023F7E-7E6C-63BA-06AA-A66A635F86C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809068-18A3-0333-AE21-E090EF3C7CC5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163599-1BE3-51ED-A6E2-E85228BF65D3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2024. Confidential.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B6B922-1B7C-D827-4FD4-679B4CCFACA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98A722-CFA4-E0BD-901D-4321E023F7C1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B407352-4C8E-4949-B54D-47B0A651019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Oval 186">
            <a:extLst>
              <a:ext uri="{FF2B5EF4-FFF2-40B4-BE49-F238E27FC236}">
                <a16:creationId xmlns:a16="http://schemas.microsoft.com/office/drawing/2014/main" id="{865B1D3C-C9A8-B98D-FDE3-B20C91418722}"/>
              </a:ext>
            </a:extLst>
          </p:cNvPr>
          <p:cNvSpPr/>
          <p:nvPr/>
        </p:nvSpPr>
        <p:spPr>
          <a:xfrm>
            <a:off x="2889558" y="432806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1551" y="1232880"/>
            <a:ext cx="10969538" cy="24622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Client is a manufacturer of beds, foundations and bedding accessories.​</a:t>
            </a:r>
            <a:endParaRPr lang="en-US" dirty="0">
              <a:solidFill>
                <a:sysClr val="windowText" lastClr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323629" y="2568923"/>
            <a:ext cx="3246439" cy="303159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Deployed Dynamics 365 ERP and Power Platform to establish a robust supply chain and revamp the customer service platform, enhancing sales and customer experience.​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Integrated lead management capturing leads from various channels (web, stores, etc.).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Integrations using plug-ins, Power Automate flows, and custom processes.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Supplier portal with content management, performance metrics, and third-party application integrations.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Digitized safety processes and incident management. ​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387194" y="2568923"/>
            <a:ext cx="2208176" cy="186204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10-15% increase in conversion rates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60% reduction in supply chain disruption risks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20% reduction in lead times for key suppliers and logistics partners ​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1638460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1675393"/>
            <a:ext cx="635204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Retail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78C9E7A-5509-441A-8EC6-EBFC8386C6A7}"/>
              </a:ext>
            </a:extLst>
          </p:cNvPr>
          <p:cNvSpPr txBox="1"/>
          <p:nvPr/>
        </p:nvSpPr>
        <p:spPr>
          <a:xfrm>
            <a:off x="2536376" y="1675393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Employees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5,000+​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3762526" y="1675393"/>
            <a:ext cx="103194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Revenue</a:t>
            </a:r>
          </a:p>
          <a:p>
            <a:r>
              <a:rPr lang="en-US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$1.8 billion​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383602" y="1638460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0" y="410102"/>
            <a:ext cx="1084679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4800" b="1">
                <a:latin typeface="Segoe UI" panose="020B0502040204020203" pitchFamily="34" charset="0"/>
                <a:ea typeface="+mj-lt"/>
                <a:cs typeface="Segoe UI" panose="020B0502040204020203" pitchFamily="34" charset="0"/>
              </a:rPr>
              <a:t>Rest Easy with Digital  ​</a:t>
            </a:r>
            <a:endParaRPr lang="en-IN" sz="4800" dirty="0"/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301879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9191962" y="2639865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609752" y="1638460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5128398" y="2639865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568923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889558" y="2915259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7" y="3414807"/>
            <a:ext cx="2306510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Lead Management: Ineffective lead management processes hinder conversion rates and revenue growth. ​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889557" y="3414807"/>
            <a:ext cx="2192013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Supply Chain Visibility:​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Manual processes in warehouses causing delays and limited visibility into bottlenecks. ​</a:t>
            </a:r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5" y="4813275"/>
            <a:ext cx="2145781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System Resiliency ​Low resiliency of existing systems with vulnerabilities and dependencies. ​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37B77DFB-D7D0-B5E6-2FC1-2468DDF9629C}"/>
              </a:ext>
            </a:extLst>
          </p:cNvPr>
          <p:cNvSpPr txBox="1"/>
          <p:nvPr/>
        </p:nvSpPr>
        <p:spPr>
          <a:xfrm>
            <a:off x="2941457" y="4813275"/>
            <a:ext cx="2036535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Supplier Analytics ​Lack of analytics capabilities for evaluating supplier performance. ​</a:t>
            </a:r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32806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2915259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F1D6A9A-D059-F21D-049B-3CE6D29EE5D0}"/>
              </a:ext>
            </a:extLst>
          </p:cNvPr>
          <p:cNvSpPr txBox="1"/>
          <p:nvPr/>
        </p:nvSpPr>
        <p:spPr>
          <a:xfrm>
            <a:off x="985494" y="5768589"/>
            <a:ext cx="3450319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Customer Experience ​Outdated customer-facing solutions with limited features. ​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53D0877D-4539-3525-6469-BF3131EFCA72}"/>
              </a:ext>
            </a:extLst>
          </p:cNvPr>
          <p:cNvSpPr/>
          <p:nvPr/>
        </p:nvSpPr>
        <p:spPr>
          <a:xfrm>
            <a:off x="390595" y="574340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220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75</cp:revision>
  <dcterms:created xsi:type="dcterms:W3CDTF">2024-12-11T06:17:25Z</dcterms:created>
  <dcterms:modified xsi:type="dcterms:W3CDTF">2024-12-20T05:04:37Z</dcterms:modified>
</cp:coreProperties>
</file>