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063E6-FD3E-9D4A-399C-2BD11F863477}" v="2" dt="2024-12-11T06:36:14.531"/>
    <p1510:client id="{B8EBD0BC-FE0B-4916-F877-315CBB6B4AC2}" v="157" dt="2024-12-11T06:23:21.3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9" autoAdjust="0"/>
    <p:restoredTop sz="94660"/>
  </p:normalViewPr>
  <p:slideViewPr>
    <p:cSldViewPr snapToGrid="0">
      <p:cViewPr varScale="1">
        <p:scale>
          <a:sx n="79" d="100"/>
          <a:sy n="79" d="100"/>
        </p:scale>
        <p:origin x="811"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B8EBD0BC-FE0B-4916-F877-315CBB6B4AC2}"/>
    <pc:docChg chg="addSld delSld modSld">
      <pc:chgData name="Poojitha Jayadevan" userId="S::poojitha.j@sonata-software.com::cf5319fc-0ad7-4490-82c9-00b9087f3f27" providerId="AD" clId="Web-{B8EBD0BC-FE0B-4916-F877-315CBB6B4AC2}" dt="2024-12-11T06:23:21.344" v="94"/>
      <pc:docMkLst>
        <pc:docMk/>
      </pc:docMkLst>
      <pc:sldChg chg="del">
        <pc:chgData name="Poojitha Jayadevan" userId="S::poojitha.j@sonata-software.com::cf5319fc-0ad7-4490-82c9-00b9087f3f27" providerId="AD" clId="Web-{B8EBD0BC-FE0B-4916-F877-315CBB6B4AC2}" dt="2024-12-11T06:23:21.344" v="94"/>
        <pc:sldMkLst>
          <pc:docMk/>
          <pc:sldMk cId="109857222" sldId="256"/>
        </pc:sldMkLst>
      </pc:sldChg>
      <pc:sldChg chg="addSp delSp modSp add">
        <pc:chgData name="Poojitha Jayadevan" userId="S::poojitha.j@sonata-software.com::cf5319fc-0ad7-4490-82c9-00b9087f3f27" providerId="AD" clId="Web-{B8EBD0BC-FE0B-4916-F877-315CBB6B4AC2}" dt="2024-12-11T06:23:13.828" v="93" actId="1076"/>
        <pc:sldMkLst>
          <pc:docMk/>
          <pc:sldMk cId="3013969633" sldId="262"/>
        </pc:sldMkLst>
        <pc:spChg chg="mod">
          <ac:chgData name="Poojitha Jayadevan" userId="S::poojitha.j@sonata-software.com::cf5319fc-0ad7-4490-82c9-00b9087f3f27" providerId="AD" clId="Web-{B8EBD0BC-FE0B-4916-F877-315CBB6B4AC2}" dt="2024-12-11T06:19:31.116" v="6" actId="20577"/>
          <ac:spMkLst>
            <pc:docMk/>
            <pc:sldMk cId="3013969633" sldId="262"/>
            <ac:spMk id="2" creationId="{4B65C109-757E-74AC-7D85-FB82997ECCF3}"/>
          </ac:spMkLst>
        </pc:spChg>
        <pc:spChg chg="mod">
          <ac:chgData name="Poojitha Jayadevan" userId="S::poojitha.j@sonata-software.com::cf5319fc-0ad7-4490-82c9-00b9087f3f27" providerId="AD" clId="Web-{B8EBD0BC-FE0B-4916-F877-315CBB6B4AC2}" dt="2024-12-11T06:20:38.291" v="34" actId="20577"/>
          <ac:spMkLst>
            <pc:docMk/>
            <pc:sldMk cId="3013969633" sldId="262"/>
            <ac:spMk id="4" creationId="{E229E25B-83E5-F133-4B68-46932CC4844B}"/>
          </ac:spMkLst>
        </pc:spChg>
        <pc:spChg chg="mod">
          <ac:chgData name="Poojitha Jayadevan" userId="S::poojitha.j@sonata-software.com::cf5319fc-0ad7-4490-82c9-00b9087f3f27" providerId="AD" clId="Web-{B8EBD0BC-FE0B-4916-F877-315CBB6B4AC2}" dt="2024-12-11T06:22:46.139" v="76" actId="20577"/>
          <ac:spMkLst>
            <pc:docMk/>
            <pc:sldMk cId="3013969633" sldId="262"/>
            <ac:spMk id="6" creationId="{AE260E52-D220-C6CF-F658-688301BF55C4}"/>
          </ac:spMkLst>
        </pc:spChg>
        <pc:spChg chg="add mod">
          <ac:chgData name="Poojitha Jayadevan" userId="S::poojitha.j@sonata-software.com::cf5319fc-0ad7-4490-82c9-00b9087f3f27" providerId="AD" clId="Web-{B8EBD0BC-FE0B-4916-F877-315CBB6B4AC2}" dt="2024-12-11T06:20:50.026" v="35" actId="20577"/>
          <ac:spMkLst>
            <pc:docMk/>
            <pc:sldMk cId="3013969633" sldId="262"/>
            <ac:spMk id="7" creationId="{D7760576-BE0C-40AF-B4C8-86243FE981D4}"/>
          </ac:spMkLst>
        </pc:spChg>
        <pc:spChg chg="add mod">
          <ac:chgData name="Poojitha Jayadevan" userId="S::poojitha.j@sonata-software.com::cf5319fc-0ad7-4490-82c9-00b9087f3f27" providerId="AD" clId="Web-{B8EBD0BC-FE0B-4916-F877-315CBB6B4AC2}" dt="2024-12-11T06:20:30.165" v="33" actId="20577"/>
          <ac:spMkLst>
            <pc:docMk/>
            <pc:sldMk cId="3013969633" sldId="262"/>
            <ac:spMk id="8" creationId="{D4C76486-BDC7-41BA-95DB-852F9834DE31}"/>
          </ac:spMkLst>
        </pc:spChg>
        <pc:spChg chg="mod">
          <ac:chgData name="Poojitha Jayadevan" userId="S::poojitha.j@sonata-software.com::cf5319fc-0ad7-4490-82c9-00b9087f3f27" providerId="AD" clId="Web-{B8EBD0BC-FE0B-4916-F877-315CBB6B4AC2}" dt="2024-12-11T06:23:13.828" v="93" actId="1076"/>
          <ac:spMkLst>
            <pc:docMk/>
            <pc:sldMk cId="3013969633" sldId="262"/>
            <ac:spMk id="9" creationId="{74AA6302-8E45-C322-43C9-8DBE34DAC47E}"/>
          </ac:spMkLst>
        </pc:spChg>
        <pc:spChg chg="add mod">
          <ac:chgData name="Poojitha Jayadevan" userId="S::poojitha.j@sonata-software.com::cf5319fc-0ad7-4490-82c9-00b9087f3f27" providerId="AD" clId="Web-{B8EBD0BC-FE0B-4916-F877-315CBB6B4AC2}" dt="2024-12-11T06:21:43.824" v="48" actId="20577"/>
          <ac:spMkLst>
            <pc:docMk/>
            <pc:sldMk cId="3013969633" sldId="262"/>
            <ac:spMk id="11" creationId="{D7760576-BE0C-40AF-B4C8-86243FE981D4}"/>
          </ac:spMkLst>
        </pc:spChg>
        <pc:spChg chg="add mod">
          <ac:chgData name="Poojitha Jayadevan" userId="S::poojitha.j@sonata-software.com::cf5319fc-0ad7-4490-82c9-00b9087f3f27" providerId="AD" clId="Web-{B8EBD0BC-FE0B-4916-F877-315CBB6B4AC2}" dt="2024-12-11T06:21:24.589" v="45" actId="20577"/>
          <ac:spMkLst>
            <pc:docMk/>
            <pc:sldMk cId="3013969633" sldId="262"/>
            <ac:spMk id="12" creationId="{D4C76486-BDC7-41BA-95DB-852F9834DE31}"/>
          </ac:spMkLst>
        </pc:spChg>
        <pc:spChg chg="add mod">
          <ac:chgData name="Poojitha Jayadevan" userId="S::poojitha.j@sonata-software.com::cf5319fc-0ad7-4490-82c9-00b9087f3f27" providerId="AD" clId="Web-{B8EBD0BC-FE0B-4916-F877-315CBB6B4AC2}" dt="2024-12-11T06:21:21.667" v="43" actId="1076"/>
          <ac:spMkLst>
            <pc:docMk/>
            <pc:sldMk cId="3013969633" sldId="262"/>
            <ac:spMk id="14" creationId="{DBD513E0-6D55-CFD2-D67B-A57C10E1983B}"/>
          </ac:spMkLst>
        </pc:spChg>
        <pc:spChg chg="add mod">
          <ac:chgData name="Poojitha Jayadevan" userId="S::poojitha.j@sonata-software.com::cf5319fc-0ad7-4490-82c9-00b9087f3f27" providerId="AD" clId="Web-{B8EBD0BC-FE0B-4916-F877-315CBB6B4AC2}" dt="2024-12-11T06:21:17.167" v="42" actId="1076"/>
          <ac:spMkLst>
            <pc:docMk/>
            <pc:sldMk cId="3013969633" sldId="262"/>
            <ac:spMk id="15" creationId="{1DD7DCC7-23E0-74B7-19C1-A4DBDBCD7BA4}"/>
          </ac:spMkLst>
        </pc:spChg>
        <pc:spChg chg="mod">
          <ac:chgData name="Poojitha Jayadevan" userId="S::poojitha.j@sonata-software.com::cf5319fc-0ad7-4490-82c9-00b9087f3f27" providerId="AD" clId="Web-{B8EBD0BC-FE0B-4916-F877-315CBB6B4AC2}" dt="2024-12-11T06:22:57.155" v="81" actId="20577"/>
          <ac:spMkLst>
            <pc:docMk/>
            <pc:sldMk cId="3013969633" sldId="262"/>
            <ac:spMk id="27" creationId="{C83B5CE8-84AB-DA9F-9436-564D7355A278}"/>
          </ac:spMkLst>
        </pc:spChg>
        <pc:spChg chg="mod">
          <ac:chgData name="Poojitha Jayadevan" userId="S::poojitha.j@sonata-software.com::cf5319fc-0ad7-4490-82c9-00b9087f3f27" providerId="AD" clId="Web-{B8EBD0BC-FE0B-4916-F877-315CBB6B4AC2}" dt="2024-12-11T06:19:45.883" v="11" actId="20577"/>
          <ac:spMkLst>
            <pc:docMk/>
            <pc:sldMk cId="3013969633" sldId="262"/>
            <ac:spMk id="61" creationId="{073B5934-B76F-407A-9388-142430D76D2C}"/>
          </ac:spMkLst>
        </pc:spChg>
        <pc:spChg chg="mod">
          <ac:chgData name="Poojitha Jayadevan" userId="S::poojitha.j@sonata-software.com::cf5319fc-0ad7-4490-82c9-00b9087f3f27" providerId="AD" clId="Web-{B8EBD0BC-FE0B-4916-F877-315CBB6B4AC2}" dt="2024-12-11T06:19:55.133" v="23" actId="20577"/>
          <ac:spMkLst>
            <pc:docMk/>
            <pc:sldMk cId="3013969633" sldId="262"/>
            <ac:spMk id="62" creationId="{01EE6916-3296-47C0-ACC7-06EF2C78BADF}"/>
          </ac:spMkLst>
        </pc:spChg>
        <pc:spChg chg="mod">
          <ac:chgData name="Poojitha Jayadevan" userId="S::poojitha.j@sonata-software.com::cf5319fc-0ad7-4490-82c9-00b9087f3f27" providerId="AD" clId="Web-{B8EBD0BC-FE0B-4916-F877-315CBB6B4AC2}" dt="2024-12-11T06:19:52.445" v="19" actId="20577"/>
          <ac:spMkLst>
            <pc:docMk/>
            <pc:sldMk cId="3013969633" sldId="262"/>
            <ac:spMk id="64" creationId="{E78C9E7A-5509-441A-8EC6-EBFC8386C6A7}"/>
          </ac:spMkLst>
        </pc:spChg>
        <pc:spChg chg="del">
          <ac:chgData name="Poojitha Jayadevan" userId="S::poojitha.j@sonata-software.com::cf5319fc-0ad7-4490-82c9-00b9087f3f27" providerId="AD" clId="Web-{B8EBD0BC-FE0B-4916-F877-315CBB6B4AC2}" dt="2024-12-11T06:19:58.899" v="26"/>
          <ac:spMkLst>
            <pc:docMk/>
            <pc:sldMk cId="3013969633" sldId="262"/>
            <ac:spMk id="66" creationId="{D7760576-BE0C-40AF-B4C8-86243FE981D4}"/>
          </ac:spMkLst>
        </pc:spChg>
        <pc:spChg chg="del">
          <ac:chgData name="Poojitha Jayadevan" userId="S::poojitha.j@sonata-software.com::cf5319fc-0ad7-4490-82c9-00b9087f3f27" providerId="AD" clId="Web-{B8EBD0BC-FE0B-4916-F877-315CBB6B4AC2}" dt="2024-12-11T06:19:58.899" v="25"/>
          <ac:spMkLst>
            <pc:docMk/>
            <pc:sldMk cId="3013969633" sldId="262"/>
            <ac:spMk id="67" creationId="{D4C76486-BDC7-41BA-95DB-852F9834DE31}"/>
          </ac:spMkLst>
        </pc:spChg>
        <pc:spChg chg="mod">
          <ac:chgData name="Poojitha Jayadevan" userId="S::poojitha.j@sonata-software.com::cf5319fc-0ad7-4490-82c9-00b9087f3f27" providerId="AD" clId="Web-{B8EBD0BC-FE0B-4916-F877-315CBB6B4AC2}" dt="2024-12-11T06:22:15.138" v="58" actId="20577"/>
          <ac:spMkLst>
            <pc:docMk/>
            <pc:sldMk cId="3013969633" sldId="262"/>
            <ac:spMk id="100" creationId="{4A023F7E-7E6C-63BA-06AA-A66A635F86CE}"/>
          </ac:spMkLst>
        </pc:spChg>
        <pc:spChg chg="mod">
          <ac:chgData name="Poojitha Jayadevan" userId="S::poojitha.j@sonata-software.com::cf5319fc-0ad7-4490-82c9-00b9087f3f27" providerId="AD" clId="Web-{B8EBD0BC-FE0B-4916-F877-315CBB6B4AC2}" dt="2024-12-11T06:22:28.842" v="62" actId="20577"/>
          <ac:spMkLst>
            <pc:docMk/>
            <pc:sldMk cId="3013969633" sldId="262"/>
            <ac:spMk id="101" creationId="{9101C7D4-1DF8-F8D2-CB03-AD4DD5E79C62}"/>
          </ac:spMkLst>
        </pc:spChg>
        <pc:spChg chg="mod">
          <ac:chgData name="Poojitha Jayadevan" userId="S::poojitha.j@sonata-software.com::cf5319fc-0ad7-4490-82c9-00b9087f3f27" providerId="AD" clId="Web-{B8EBD0BC-FE0B-4916-F877-315CBB6B4AC2}" dt="2024-12-11T06:22:34.654" v="66" actId="20577"/>
          <ac:spMkLst>
            <pc:docMk/>
            <pc:sldMk cId="3013969633" sldId="262"/>
            <ac:spMk id="103" creationId="{B1585D3F-CD24-8285-5B48-7566894739AE}"/>
          </ac:spMkLst>
        </pc:spChg>
        <pc:spChg chg="mod">
          <ac:chgData name="Poojitha Jayadevan" userId="S::poojitha.j@sonata-software.com::cf5319fc-0ad7-4490-82c9-00b9087f3f27" providerId="AD" clId="Web-{B8EBD0BC-FE0B-4916-F877-315CBB6B4AC2}" dt="2024-12-11T06:22:39.686" v="71" actId="20577"/>
          <ac:spMkLst>
            <pc:docMk/>
            <pc:sldMk cId="3013969633" sldId="262"/>
            <ac:spMk id="104" creationId="{37B77DFB-D7D0-B5E6-2FC1-2468DDF9629C}"/>
          </ac:spMkLst>
        </pc:spChg>
        <pc:cxnChg chg="add">
          <ac:chgData name="Poojitha Jayadevan" userId="S::poojitha.j@sonata-software.com::cf5319fc-0ad7-4490-82c9-00b9087f3f27" providerId="AD" clId="Web-{B8EBD0BC-FE0B-4916-F877-315CBB6B4AC2}" dt="2024-12-11T06:20:00.008" v="27"/>
          <ac:cxnSpMkLst>
            <pc:docMk/>
            <pc:sldMk cId="3013969633" sldId="262"/>
            <ac:cxnSpMk id="10" creationId="{4CD0CD19-73E7-4285-9CEC-8CF28CED0A50}"/>
          </ac:cxnSpMkLst>
        </pc:cxnChg>
        <pc:cxnChg chg="add mod">
          <ac:chgData name="Poojitha Jayadevan" userId="S::poojitha.j@sonata-software.com::cf5319fc-0ad7-4490-82c9-00b9087f3f27" providerId="AD" clId="Web-{B8EBD0BC-FE0B-4916-F877-315CBB6B4AC2}" dt="2024-12-11T06:20:05.743" v="31" actId="1076"/>
          <ac:cxnSpMkLst>
            <pc:docMk/>
            <pc:sldMk cId="3013969633" sldId="262"/>
            <ac:cxnSpMk id="13" creationId="{4CD0CD19-73E7-4285-9CEC-8CF28CED0A50}"/>
          </ac:cxnSpMkLst>
        </pc:cxnChg>
        <pc:cxnChg chg="add del mod">
          <ac:chgData name="Poojitha Jayadevan" userId="S::poojitha.j@sonata-software.com::cf5319fc-0ad7-4490-82c9-00b9087f3f27" providerId="AD" clId="Web-{B8EBD0BC-FE0B-4916-F877-315CBB6B4AC2}" dt="2024-12-11T06:21:04.245" v="41"/>
          <ac:cxnSpMkLst>
            <pc:docMk/>
            <pc:sldMk cId="3013969633" sldId="262"/>
            <ac:cxnSpMk id="16" creationId="{E7FF7249-73D0-EC0D-61CF-04A5981ECEB1}"/>
          </ac:cxnSpMkLst>
        </pc:cxnChg>
        <pc:cxnChg chg="del">
          <ac:chgData name="Poojitha Jayadevan" userId="S::poojitha.j@sonata-software.com::cf5319fc-0ad7-4490-82c9-00b9087f3f27" providerId="AD" clId="Web-{B8EBD0BC-FE0B-4916-F877-315CBB6B4AC2}" dt="2024-12-11T06:19:58.899" v="24"/>
          <ac:cxnSpMkLst>
            <pc:docMk/>
            <pc:sldMk cId="3013969633" sldId="262"/>
            <ac:cxnSpMk id="79" creationId="{4CD0CD19-73E7-4285-9CEC-8CF28CED0A50}"/>
          </ac:cxnSpMkLst>
        </pc:cxnChg>
      </pc:sldChg>
    </pc:docChg>
  </pc:docChgLst>
  <pc:docChgLst>
    <pc:chgData clId="Web-{5DA063E6-FD3E-9D4A-399C-2BD11F863477}"/>
    <pc:docChg chg="modSld">
      <pc:chgData name="" userId="" providerId="" clId="Web-{5DA063E6-FD3E-9D4A-399C-2BD11F863477}" dt="2024-12-11T06:36:14.531" v="0" actId="20577"/>
      <pc:docMkLst>
        <pc:docMk/>
      </pc:docMkLst>
      <pc:sldChg chg="modSp">
        <pc:chgData name="" userId="" providerId="" clId="Web-{5DA063E6-FD3E-9D4A-399C-2BD11F863477}" dt="2024-12-11T06:36:14.531" v="0" actId="20577"/>
        <pc:sldMkLst>
          <pc:docMk/>
          <pc:sldMk cId="3013969633" sldId="262"/>
        </pc:sldMkLst>
        <pc:spChg chg="mod">
          <ac:chgData name="" userId="" providerId="" clId="Web-{5DA063E6-FD3E-9D4A-399C-2BD11F863477}" dt="2024-12-11T06:36:14.531" v="0" actId="20577"/>
          <ac:spMkLst>
            <pc:docMk/>
            <pc:sldMk cId="3013969633" sldId="262"/>
            <ac:spMk id="100" creationId="{4A023F7E-7E6C-63BA-06AA-A66A635F86C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a:extLst>
              <a:ext uri="{FF2B5EF4-FFF2-40B4-BE49-F238E27FC236}">
                <a16:creationId xmlns:a16="http://schemas.microsoft.com/office/drawing/2014/main" id="{13809068-18A3-0333-AE21-E090EF3C7CC5}"/>
              </a:ext>
            </a:extLst>
          </p:cNvPr>
          <p:cNvCxnSpPr>
            <a:cxnSpLocks/>
          </p:cNvCxnSpPr>
          <p:nvPr userDrawn="1"/>
        </p:nvCxnSpPr>
        <p:spPr>
          <a:xfrm>
            <a:off x="2539545" y="6519294"/>
            <a:ext cx="7507129" cy="0"/>
          </a:xfrm>
          <a:prstGeom prst="line">
            <a:avLst/>
          </a:prstGeom>
          <a:ln w="12700">
            <a:solidFill>
              <a:schemeClr val="tx1">
                <a:lumMod val="50000"/>
                <a:lumOff val="50000"/>
              </a:schemeClr>
            </a:solidFill>
            <a:tailEnd type="diamond" w="med" len="med"/>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0163599-1BE3-51ED-A6E2-E85228BF65D3}"/>
              </a:ext>
            </a:extLst>
          </p:cNvPr>
          <p:cNvSpPr txBox="1"/>
          <p:nvPr userDrawn="1"/>
        </p:nvSpPr>
        <p:spPr>
          <a:xfrm>
            <a:off x="429492" y="6403878"/>
            <a:ext cx="2365024" cy="230832"/>
          </a:xfrm>
          <a:prstGeom prst="rect">
            <a:avLst/>
          </a:prstGeom>
          <a:solidFill>
            <a:schemeClr val="bg1"/>
          </a:solidFill>
        </p:spPr>
        <p:txBody>
          <a:bodyPr wrap="square" rtlCol="0">
            <a:spAutoFit/>
          </a:bodyPr>
          <a:lstStyle/>
          <a:p>
            <a:pPr algn="l"/>
            <a:r>
              <a:rPr lang="en-US" sz="900">
                <a:solidFill>
                  <a:schemeClr val="tx1">
                    <a:lumMod val="65000"/>
                    <a:lumOff val="35000"/>
                  </a:schemeClr>
                </a:solidFill>
              </a:rPr>
              <a:t>© Sonata Software Ltd., 2024. Confidential.</a:t>
            </a:r>
          </a:p>
        </p:txBody>
      </p:sp>
      <p:sp>
        <p:nvSpPr>
          <p:cNvPr id="9" name="Rectangle 8">
            <a:extLst>
              <a:ext uri="{FF2B5EF4-FFF2-40B4-BE49-F238E27FC236}">
                <a16:creationId xmlns:a16="http://schemas.microsoft.com/office/drawing/2014/main" id="{63B6B922-1B7C-D827-4FD4-679B4CCFACA0}"/>
              </a:ext>
            </a:extLst>
          </p:cNvPr>
          <p:cNvSpPr/>
          <p:nvPr userDrawn="1"/>
        </p:nvSpPr>
        <p:spPr>
          <a:xfrm>
            <a:off x="178177" y="6382984"/>
            <a:ext cx="272620" cy="27262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C98A722-CFA4-E0BD-901D-4321E023F7C1}"/>
              </a:ext>
            </a:extLst>
          </p:cNvPr>
          <p:cNvSpPr txBox="1"/>
          <p:nvPr userDrawn="1"/>
        </p:nvSpPr>
        <p:spPr>
          <a:xfrm>
            <a:off x="163888" y="6426961"/>
            <a:ext cx="298450" cy="184666"/>
          </a:xfrm>
          <a:prstGeom prst="rect">
            <a:avLst/>
          </a:prstGeom>
          <a:noFill/>
        </p:spPr>
        <p:txBody>
          <a:bodyPr wrap="square" lIns="0" tIns="0" rIns="0" bIns="0" rtlCol="0" anchor="ctr">
            <a:spAutoFit/>
          </a:bodyPr>
          <a:lstStyle/>
          <a:p>
            <a:pPr algn="ctr"/>
            <a:fld id="{9B921A13-A0CF-BB4B-BAC0-8BA32D0B4676}" type="slidenum">
              <a:rPr lang="en-US" sz="1200" b="0" i="0" smtClean="0">
                <a:solidFill>
                  <a:schemeClr val="tx1">
                    <a:lumMod val="65000"/>
                    <a:lumOff val="35000"/>
                  </a:schemeClr>
                </a:solidFill>
                <a:latin typeface="+mj-lt"/>
                <a:ea typeface="Calibri" charset="0"/>
                <a:cs typeface="Calibri" charset="0"/>
              </a:rPr>
              <a:pPr algn="ctr"/>
              <a:t>‹#›</a:t>
            </a:fld>
            <a:endParaRPr lang="en-US" sz="1400" b="0" i="0">
              <a:solidFill>
                <a:schemeClr val="tx1">
                  <a:lumMod val="65000"/>
                  <a:lumOff val="35000"/>
                </a:schemeClr>
              </a:solidFill>
              <a:latin typeface="+mj-lt"/>
              <a:ea typeface="Calibri" charset="0"/>
              <a:cs typeface="Calibri" charset="0"/>
            </a:endParaRPr>
          </a:p>
        </p:txBody>
      </p:sp>
      <p:pic>
        <p:nvPicPr>
          <p:cNvPr id="11" name="Graphic 10">
            <a:extLst>
              <a:ext uri="{FF2B5EF4-FFF2-40B4-BE49-F238E27FC236}">
                <a16:creationId xmlns:a16="http://schemas.microsoft.com/office/drawing/2014/main" id="{FB407352-4C8E-4949-B54D-47B0A651019A}"/>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0198713" y="6309774"/>
            <a:ext cx="1858783" cy="420964"/>
          </a:xfrm>
          <a:prstGeom prst="rect">
            <a:avLst/>
          </a:prstGeom>
        </p:spPr>
      </p:pic>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1551" y="1232880"/>
            <a:ext cx="10969538" cy="738664"/>
          </a:xfrm>
          <a:prstGeom prst="rect">
            <a:avLst/>
          </a:prstGeom>
          <a:noFill/>
        </p:spPr>
        <p:txBody>
          <a:bodyPr wrap="square" lIns="0" tIns="0" rIns="0" bIns="0" anchor="t">
            <a:spAutoFit/>
          </a:bodyPr>
          <a:lstStyle/>
          <a:p>
            <a:r>
              <a:rPr lang="en-US" sz="1600">
                <a:solidFill>
                  <a:sysClr val="windowText" lastClr="000000"/>
                </a:solidFill>
                <a:latin typeface="Segoe UI" panose="020B0502040204020203" pitchFamily="34" charset="0"/>
                <a:ea typeface="+mn-lt"/>
                <a:cs typeface="Segoe UI" panose="020B0502040204020203" pitchFamily="34" charset="0"/>
              </a:rPr>
              <a:t>The client is a leading investment bank and mortgage broker in the United States. Client offers tailored lending solutions to real estate investors and developers primarily in the residential industry. Client supports the Next Phase of Growth in the Real Estate Market with  a digital solution.​</a:t>
            </a:r>
            <a:endParaRPr lang="en-US" sz="1600" dirty="0">
              <a:solidFill>
                <a:sysClr val="windowText" lastClr="000000"/>
              </a:solidFill>
              <a:latin typeface="Segoe UI" panose="020B0502040204020203" pitchFamily="34" charset="0"/>
              <a:ea typeface="+mn-lt"/>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5163761" y="3015162"/>
            <a:ext cx="3505600" cy="3139321"/>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Created a versatile Borrower Portal for CRE loan borrowers using .NET, SQL Server, Angular, and Native React. Deployed on Azure and AWS, it supports web and mobile devices​</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Automated loan processes for end users, including application submission, checklists, withdrawals, pay-offs, and extensions​</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Crafted customized financing solutions for real estate segments like Fix and Flippers, Urban Condo Developers, and Luxury Homebuilders, catering to their distinct needs​</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Focused on building an advanced lending platform for market expansion, new product introduction, and nationwide reach. ​</a:t>
            </a:r>
          </a:p>
        </p:txBody>
      </p:sp>
      <p:sp>
        <p:nvSpPr>
          <p:cNvPr id="9" name="TextBox 8">
            <a:extLst>
              <a:ext uri="{FF2B5EF4-FFF2-40B4-BE49-F238E27FC236}">
                <a16:creationId xmlns:a16="http://schemas.microsoft.com/office/drawing/2014/main" id="{74AA6302-8E45-C322-43C9-8DBE34DAC47E}"/>
              </a:ext>
            </a:extLst>
          </p:cNvPr>
          <p:cNvSpPr txBox="1"/>
          <p:nvPr/>
        </p:nvSpPr>
        <p:spPr>
          <a:xfrm>
            <a:off x="9117152" y="3015162"/>
            <a:ext cx="2472867" cy="20159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sz="1600" b="1" dirty="0">
              <a:latin typeface="Segoe UI" panose="020B0502040204020203" pitchFamily="34" charset="0"/>
              <a:cs typeface="Segoe UI" panose="020B0502040204020203" pitchFamily="34" charset="0"/>
            </a:endParaRP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Versatile scalability​</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Enhanced market penetration ​</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Improved customer engagement​</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Streamlined borrowing process​</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Amplified business opportunities ​</a:t>
            </a: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2198999"/>
            <a:ext cx="1003147" cy="443198"/>
          </a:xfrm>
          <a:prstGeom prst="rect">
            <a:avLst/>
          </a:prstGeom>
          <a:noFill/>
        </p:spPr>
        <p:txBody>
          <a:bodyPr wrap="square" lIns="0" tIns="0" rIns="0" bIns="0">
            <a:spAutoFit/>
          </a:bodyPr>
          <a:lstStyle/>
          <a:p>
            <a:pPr>
              <a:lnSpc>
                <a:spcPct val="90000"/>
              </a:lnSpc>
            </a:pPr>
            <a:r>
              <a:rPr lang="en-IN" sz="1600" b="1" dirty="0">
                <a:latin typeface="Segoe UI" panose="020B0502040204020203" pitchFamily="34" charset="0"/>
                <a:cs typeface="Segoe UI" panose="020B0502040204020203" pitchFamily="34" charset="0"/>
              </a:rPr>
              <a:t>Client</a:t>
            </a:r>
          </a:p>
          <a:p>
            <a:pPr>
              <a:lnSpc>
                <a:spcPct val="90000"/>
              </a:lnSpc>
            </a:pPr>
            <a:r>
              <a:rPr lang="en-IN" sz="1600" b="1" dirty="0">
                <a:latin typeface="Segoe UI" panose="020B0502040204020203" pitchFamily="34" charset="0"/>
                <a:cs typeface="Segoe UI" panose="020B0502040204020203" pitchFamily="34" charset="0"/>
              </a:rPr>
              <a:t>Overview</a:t>
            </a:r>
          </a:p>
        </p:txBody>
      </p:sp>
      <p:sp>
        <p:nvSpPr>
          <p:cNvPr id="63" name="TextBox 62">
            <a:extLst>
              <a:ext uri="{FF2B5EF4-FFF2-40B4-BE49-F238E27FC236}">
                <a16:creationId xmlns:a16="http://schemas.microsoft.com/office/drawing/2014/main" id="{54B62B7C-3B24-4966-8B7F-798504EA348F}"/>
              </a:ext>
            </a:extLst>
          </p:cNvPr>
          <p:cNvSpPr txBox="1"/>
          <p:nvPr/>
        </p:nvSpPr>
        <p:spPr>
          <a:xfrm>
            <a:off x="1595624" y="2235932"/>
            <a:ext cx="829976" cy="369332"/>
          </a:xfrm>
          <a:prstGeom prst="rect">
            <a:avLst/>
          </a:prstGeom>
          <a:noFill/>
        </p:spPr>
        <p:txBody>
          <a:bodyPr wrap="square" lIns="0" tIns="0" rIns="0" bIns="0">
            <a:spAutoFit/>
          </a:bodyPr>
          <a:lstStyle/>
          <a:p>
            <a:r>
              <a:rPr lang="en-IN" sz="1200" dirty="0">
                <a:latin typeface="Segoe UI" panose="020B0502040204020203" pitchFamily="34" charset="0"/>
                <a:cs typeface="Segoe UI" panose="020B0502040204020203" pitchFamily="34" charset="0"/>
              </a:rPr>
              <a:t>Industry </a:t>
            </a:r>
          </a:p>
          <a:p>
            <a:r>
              <a:rPr lang="en-IN" sz="1200" b="1" dirty="0">
                <a:latin typeface="Segoe UI" panose="020B0502040204020203" pitchFamily="34" charset="0"/>
                <a:cs typeface="Segoe UI" panose="020B0502040204020203" pitchFamily="34" charset="0"/>
              </a:rPr>
              <a:t>BFSI</a:t>
            </a:r>
          </a:p>
        </p:txBody>
      </p:sp>
      <p:sp>
        <p:nvSpPr>
          <p:cNvPr id="8" name="TextBox 66">
            <a:extLst>
              <a:ext uri="{FF2B5EF4-FFF2-40B4-BE49-F238E27FC236}">
                <a16:creationId xmlns:a16="http://schemas.microsoft.com/office/drawing/2014/main" id="{D4C76486-BDC7-41BA-95DB-852F9834DE31}"/>
              </a:ext>
            </a:extLst>
          </p:cNvPr>
          <p:cNvSpPr txBox="1"/>
          <p:nvPr/>
        </p:nvSpPr>
        <p:spPr>
          <a:xfrm>
            <a:off x="4035750" y="2210219"/>
            <a:ext cx="783236"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Revenue</a:t>
            </a:r>
          </a:p>
          <a:p>
            <a:r>
              <a:rPr lang="en-US" sz="1200" b="1" dirty="0">
                <a:latin typeface="Segoe UI" panose="020B0502040204020203" pitchFamily="34" charset="0"/>
                <a:cs typeface="Segoe UI" panose="020B0502040204020203" pitchFamily="34" charset="0"/>
              </a:rPr>
              <a:t>$ 25.4M​</a:t>
            </a:r>
          </a:p>
        </p:txBody>
      </p:sp>
      <p:cxnSp>
        <p:nvCxnSpPr>
          <p:cNvPr id="18" name="Straight Connector 17">
            <a:extLst>
              <a:ext uri="{FF2B5EF4-FFF2-40B4-BE49-F238E27FC236}">
                <a16:creationId xmlns:a16="http://schemas.microsoft.com/office/drawing/2014/main" id="{627CB218-C496-374F-C222-593DC0A956DC}"/>
              </a:ext>
            </a:extLst>
          </p:cNvPr>
          <p:cNvCxnSpPr>
            <a:cxnSpLocks/>
          </p:cNvCxnSpPr>
          <p:nvPr/>
        </p:nvCxnSpPr>
        <p:spPr>
          <a:xfrm>
            <a:off x="2597987"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B7C10037-0A5B-1E22-7F83-63E39553E5A3}"/>
              </a:ext>
            </a:extLst>
          </p:cNvPr>
          <p:cNvCxnSpPr>
            <a:cxnSpLocks/>
          </p:cNvCxnSpPr>
          <p:nvPr/>
        </p:nvCxnSpPr>
        <p:spPr>
          <a:xfrm>
            <a:off x="4991373"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118" name="TextBox 117">
            <a:extLst>
              <a:ext uri="{FF2B5EF4-FFF2-40B4-BE49-F238E27FC236}">
                <a16:creationId xmlns:a16="http://schemas.microsoft.com/office/drawing/2014/main" id="{5F72B420-E7AB-B156-89C1-C06DD119F52B}"/>
              </a:ext>
            </a:extLst>
          </p:cNvPr>
          <p:cNvSpPr txBox="1"/>
          <p:nvPr/>
        </p:nvSpPr>
        <p:spPr>
          <a:xfrm>
            <a:off x="291370" y="410102"/>
            <a:ext cx="10846799" cy="830997"/>
          </a:xfrm>
          <a:prstGeom prst="rect">
            <a:avLst/>
          </a:prstGeom>
          <a:noFill/>
        </p:spPr>
        <p:txBody>
          <a:bodyPr wrap="square">
            <a:spAutoFit/>
          </a:bodyPr>
          <a:lstStyle/>
          <a:p>
            <a:r>
              <a:rPr lang="en-IN" sz="4800" b="1">
                <a:latin typeface="Segoe UI" panose="020B0502040204020203" pitchFamily="34" charset="0"/>
                <a:ea typeface="+mj-lt"/>
                <a:cs typeface="Segoe UI" panose="020B0502040204020203" pitchFamily="34" charset="0"/>
              </a:rPr>
              <a:t>Revolutionized Financing Solutions​</a:t>
            </a:r>
            <a:endParaRPr lang="en-IN" sz="4800" dirty="0"/>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862418"/>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8893258"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93B566BE-2D84-C658-2204-0D96E33339F0}"/>
              </a:ext>
            </a:extLst>
          </p:cNvPr>
          <p:cNvCxnSpPr>
            <a:cxnSpLocks/>
          </p:cNvCxnSpPr>
          <p:nvPr/>
        </p:nvCxnSpPr>
        <p:spPr>
          <a:xfrm>
            <a:off x="3863363"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4818986" y="3086104"/>
            <a:ext cx="0" cy="3065923"/>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3015162"/>
            <a:ext cx="2118995" cy="266483"/>
          </a:xfrm>
          <a:prstGeom prst="rect">
            <a:avLst/>
          </a:prstGeom>
          <a:noFill/>
        </p:spPr>
        <p:txBody>
          <a:bodyPr wrap="square" lIns="0" tIns="0" rIns="0" bIns="0">
            <a:spAutoFit/>
          </a:bodyPr>
          <a:lstStyle/>
          <a:p>
            <a:pPr>
              <a:lnSpc>
                <a:spcPct val="115000"/>
              </a:lnSpc>
            </a:pPr>
            <a:r>
              <a:rPr lang="en-IN" sz="1600" b="1" dirty="0">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2313089"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2</a:t>
            </a:r>
          </a:p>
        </p:txBody>
      </p:sp>
      <p:sp>
        <p:nvSpPr>
          <p:cNvPr id="100" name="TextBox 99">
            <a:extLst>
              <a:ext uri="{FF2B5EF4-FFF2-40B4-BE49-F238E27FC236}">
                <a16:creationId xmlns:a16="http://schemas.microsoft.com/office/drawing/2014/main" id="{4A023F7E-7E6C-63BA-06AA-A66A635F86CE}"/>
              </a:ext>
            </a:extLst>
          </p:cNvPr>
          <p:cNvSpPr txBox="1"/>
          <p:nvPr/>
        </p:nvSpPr>
        <p:spPr>
          <a:xfrm>
            <a:off x="387818" y="3861046"/>
            <a:ext cx="1972064" cy="369332"/>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Excel-based manual processes were used ​</a:t>
            </a:r>
          </a:p>
        </p:txBody>
      </p:sp>
      <p:sp>
        <p:nvSpPr>
          <p:cNvPr id="103" name="TextBox 102">
            <a:extLst>
              <a:ext uri="{FF2B5EF4-FFF2-40B4-BE49-F238E27FC236}">
                <a16:creationId xmlns:a16="http://schemas.microsoft.com/office/drawing/2014/main" id="{B1585D3F-CD24-8285-5B48-7566894739AE}"/>
              </a:ext>
            </a:extLst>
          </p:cNvPr>
          <p:cNvSpPr txBox="1"/>
          <p:nvPr/>
        </p:nvSpPr>
        <p:spPr>
          <a:xfrm>
            <a:off x="2359879" y="3877682"/>
            <a:ext cx="2316653" cy="369332"/>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Looking for a portal to help with loan application  processing​</a:t>
            </a:r>
          </a:p>
        </p:txBody>
      </p:sp>
      <p:sp>
        <p:nvSpPr>
          <p:cNvPr id="101" name="TextBox 100">
            <a:extLst>
              <a:ext uri="{FF2B5EF4-FFF2-40B4-BE49-F238E27FC236}">
                <a16:creationId xmlns:a16="http://schemas.microsoft.com/office/drawing/2014/main" id="{9101C7D4-1DF8-F8D2-CB03-AD4DD5E79C62}"/>
              </a:ext>
            </a:extLst>
          </p:cNvPr>
          <p:cNvSpPr txBox="1"/>
          <p:nvPr/>
        </p:nvSpPr>
        <p:spPr>
          <a:xfrm>
            <a:off x="390595" y="4848099"/>
            <a:ext cx="2145781" cy="553998"/>
          </a:xfrm>
          <a:prstGeom prst="rect">
            <a:avLst/>
          </a:prstGeom>
          <a:noFill/>
        </p:spPr>
        <p:txBody>
          <a:bodyPr wrap="square" lIns="0" tIns="0" rIns="0" bIns="0" anchor="t">
            <a:spAutoFit/>
          </a:bodyPr>
          <a:lstStyle/>
          <a:p>
            <a:r>
              <a:rPr lang="en-US" sz="1200">
                <a:latin typeface="Segoe UI" panose="020B0502040204020203" pitchFamily="34" charset="0"/>
                <a:ea typeface="+mn-lt"/>
                <a:cs typeface="Segoe UI" panose="020B0502040204020203" pitchFamily="34" charset="0"/>
              </a:rPr>
              <a:t>Intended to improve the services they provided to customers​</a:t>
            </a:r>
            <a:endParaRPr lang="en-US" sz="1200" dirty="0">
              <a:latin typeface="Segoe UI" panose="020B0502040204020203" pitchFamily="34" charset="0"/>
              <a:ea typeface="+mn-lt"/>
              <a:cs typeface="Segoe UI" panose="020B0502040204020203" pitchFamily="34" charset="0"/>
            </a:endParaRPr>
          </a:p>
        </p:txBody>
      </p:sp>
      <p:sp>
        <p:nvSpPr>
          <p:cNvPr id="188" name="Oval 187">
            <a:extLst>
              <a:ext uri="{FF2B5EF4-FFF2-40B4-BE49-F238E27FC236}">
                <a16:creationId xmlns:a16="http://schemas.microsoft.com/office/drawing/2014/main" id="{85BC572A-C1F6-681C-A59D-7FC886BA8173}"/>
              </a:ext>
            </a:extLst>
          </p:cNvPr>
          <p:cNvSpPr/>
          <p:nvPr/>
        </p:nvSpPr>
        <p:spPr>
          <a:xfrm>
            <a:off x="390595" y="436288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90595" y="3361498"/>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1</a:t>
            </a:r>
          </a:p>
        </p:txBody>
      </p:sp>
      <p:sp>
        <p:nvSpPr>
          <p:cNvPr id="2" name="TextBox 66">
            <a:extLst>
              <a:ext uri="{FF2B5EF4-FFF2-40B4-BE49-F238E27FC236}">
                <a16:creationId xmlns:a16="http://schemas.microsoft.com/office/drawing/2014/main" id="{FA327535-ECFA-4BE1-5712-30EC116130DB}"/>
              </a:ext>
            </a:extLst>
          </p:cNvPr>
          <p:cNvSpPr txBox="1"/>
          <p:nvPr/>
        </p:nvSpPr>
        <p:spPr>
          <a:xfrm>
            <a:off x="5163761" y="2210219"/>
            <a:ext cx="1584492"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Employee</a:t>
            </a:r>
          </a:p>
          <a:p>
            <a:r>
              <a:rPr lang="en-US" sz="1200" b="1" dirty="0">
                <a:latin typeface="Segoe UI" panose="020B0502040204020203" pitchFamily="34" charset="0"/>
                <a:cs typeface="Segoe UI" panose="020B0502040204020203" pitchFamily="34" charset="0"/>
              </a:rPr>
              <a:t>141</a:t>
            </a:r>
          </a:p>
        </p:txBody>
      </p:sp>
      <p:sp>
        <p:nvSpPr>
          <p:cNvPr id="3" name="TextBox 66">
            <a:extLst>
              <a:ext uri="{FF2B5EF4-FFF2-40B4-BE49-F238E27FC236}">
                <a16:creationId xmlns:a16="http://schemas.microsoft.com/office/drawing/2014/main" id="{02A01C11-45D5-EACE-062D-054F9B3F0453}"/>
              </a:ext>
            </a:extLst>
          </p:cNvPr>
          <p:cNvSpPr txBox="1"/>
          <p:nvPr/>
        </p:nvSpPr>
        <p:spPr>
          <a:xfrm>
            <a:off x="2875103" y="2210219"/>
            <a:ext cx="783236"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Revenue</a:t>
            </a:r>
          </a:p>
          <a:p>
            <a:r>
              <a:rPr lang="en-US" sz="1200" b="1" dirty="0">
                <a:latin typeface="Segoe UI" panose="020B0502040204020203" pitchFamily="34" charset="0"/>
                <a:cs typeface="Segoe UI" panose="020B0502040204020203" pitchFamily="34" charset="0"/>
              </a:rPr>
              <a:t>$35.3M</a:t>
            </a:r>
          </a:p>
        </p:txBody>
      </p:sp>
      <p:cxnSp>
        <p:nvCxnSpPr>
          <p:cNvPr id="5" name="Straight Connector 4">
            <a:extLst>
              <a:ext uri="{FF2B5EF4-FFF2-40B4-BE49-F238E27FC236}">
                <a16:creationId xmlns:a16="http://schemas.microsoft.com/office/drawing/2014/main" id="{9C5BF925-E6C6-16BC-59AE-0EBB04F1048A}"/>
              </a:ext>
            </a:extLst>
          </p:cNvPr>
          <p:cNvCxnSpPr>
            <a:cxnSpLocks/>
          </p:cNvCxnSpPr>
          <p:nvPr/>
        </p:nvCxnSpPr>
        <p:spPr>
          <a:xfrm>
            <a:off x="6748252" y="219899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6" name="TextBox 66">
            <a:extLst>
              <a:ext uri="{FF2B5EF4-FFF2-40B4-BE49-F238E27FC236}">
                <a16:creationId xmlns:a16="http://schemas.microsoft.com/office/drawing/2014/main" id="{14B96FF2-AE10-2228-CAF3-28239005043E}"/>
              </a:ext>
            </a:extLst>
          </p:cNvPr>
          <p:cNvSpPr txBox="1"/>
          <p:nvPr/>
        </p:nvSpPr>
        <p:spPr>
          <a:xfrm>
            <a:off x="6920640" y="2210219"/>
            <a:ext cx="1584492"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Line of Business</a:t>
            </a:r>
          </a:p>
          <a:p>
            <a:r>
              <a:rPr lang="en-US" sz="1200" b="1" dirty="0">
                <a:latin typeface="Segoe UI" panose="020B0502040204020203" pitchFamily="34" charset="0"/>
                <a:cs typeface="Segoe UI" panose="020B0502040204020203" pitchFamily="34" charset="0"/>
              </a:rPr>
              <a:t>Investment Banking</a:t>
            </a:r>
          </a:p>
        </p:txBody>
      </p:sp>
      <p:sp>
        <p:nvSpPr>
          <p:cNvPr id="7" name="Oval 6">
            <a:extLst>
              <a:ext uri="{FF2B5EF4-FFF2-40B4-BE49-F238E27FC236}">
                <a16:creationId xmlns:a16="http://schemas.microsoft.com/office/drawing/2014/main" id="{25CB3945-2E45-9BE3-444D-941273E107C5}"/>
              </a:ext>
            </a:extLst>
          </p:cNvPr>
          <p:cNvSpPr/>
          <p:nvPr/>
        </p:nvSpPr>
        <p:spPr>
          <a:xfrm>
            <a:off x="2313089" y="4360594"/>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4</a:t>
            </a:r>
          </a:p>
        </p:txBody>
      </p:sp>
      <p:sp>
        <p:nvSpPr>
          <p:cNvPr id="10" name="TextBox 9">
            <a:extLst>
              <a:ext uri="{FF2B5EF4-FFF2-40B4-BE49-F238E27FC236}">
                <a16:creationId xmlns:a16="http://schemas.microsoft.com/office/drawing/2014/main" id="{5E453F41-A3C6-1D15-D045-779232F558A0}"/>
              </a:ext>
            </a:extLst>
          </p:cNvPr>
          <p:cNvSpPr txBox="1"/>
          <p:nvPr/>
        </p:nvSpPr>
        <p:spPr>
          <a:xfrm>
            <a:off x="2359880" y="4876778"/>
            <a:ext cx="2089055"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Aims to satisfy the growing need for financial solutions in the home care business ​</a:t>
            </a:r>
          </a:p>
        </p:txBody>
      </p:sp>
      <p:sp>
        <p:nvSpPr>
          <p:cNvPr id="11" name="TextBox 10">
            <a:extLst>
              <a:ext uri="{FF2B5EF4-FFF2-40B4-BE49-F238E27FC236}">
                <a16:creationId xmlns:a16="http://schemas.microsoft.com/office/drawing/2014/main" id="{98B70FF4-F82D-C8D2-8AB4-82C1C3D1A4EE}"/>
              </a:ext>
            </a:extLst>
          </p:cNvPr>
          <p:cNvSpPr txBox="1"/>
          <p:nvPr/>
        </p:nvSpPr>
        <p:spPr>
          <a:xfrm>
            <a:off x="892168" y="5763988"/>
            <a:ext cx="3082424" cy="184666"/>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Recognized the necessity for automation​</a:t>
            </a:r>
          </a:p>
        </p:txBody>
      </p:sp>
      <p:sp>
        <p:nvSpPr>
          <p:cNvPr id="12" name="Oval 11">
            <a:extLst>
              <a:ext uri="{FF2B5EF4-FFF2-40B4-BE49-F238E27FC236}">
                <a16:creationId xmlns:a16="http://schemas.microsoft.com/office/drawing/2014/main" id="{7AE7FE1C-D086-F0F1-0019-833860B25367}"/>
              </a:ext>
            </a:extLst>
          </p:cNvPr>
          <p:cNvSpPr/>
          <p:nvPr/>
        </p:nvSpPr>
        <p:spPr>
          <a:xfrm>
            <a:off x="390595" y="5646474"/>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5</a:t>
            </a:r>
          </a:p>
        </p:txBody>
      </p: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79</TotalTime>
  <Words>251</Words>
  <Application>Microsoft Office PowerPoint</Application>
  <PresentationFormat>Widescreen</PresentationFormat>
  <Paragraphs>36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80</cp:revision>
  <dcterms:created xsi:type="dcterms:W3CDTF">2024-12-11T06:17:25Z</dcterms:created>
  <dcterms:modified xsi:type="dcterms:W3CDTF">2025-03-03T08:11:15Z</dcterms:modified>
</cp:coreProperties>
</file>