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0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3EF2E87D-2EF9-EC3B-00A5-1B471390A994}"/>
    <pc:docChg chg="modSld">
      <pc:chgData name="Poojitha Jayadevan" userId="S::poojitha.j@sonata-software.com::cf5319fc-0ad7-4490-82c9-00b9087f3f27" providerId="AD" clId="Web-{3EF2E87D-2EF9-EC3B-00A5-1B471390A994}" dt="2025-10-30T14:10:39.123" v="30" actId="20577"/>
      <pc:docMkLst>
        <pc:docMk/>
      </pc:docMkLst>
      <pc:sldChg chg="modSp">
        <pc:chgData name="Poojitha Jayadevan" userId="S::poojitha.j@sonata-software.com::cf5319fc-0ad7-4490-82c9-00b9087f3f27" providerId="AD" clId="Web-{3EF2E87D-2EF9-EC3B-00A5-1B471390A994}" dt="2025-10-30T14:10:39.123" v="30" actId="20577"/>
        <pc:sldMkLst>
          <pc:docMk/>
          <pc:sldMk cId="1020382632" sldId="257"/>
        </pc:sldMkLst>
        <pc:spChg chg="mod">
          <ac:chgData name="Poojitha Jayadevan" userId="S::poojitha.j@sonata-software.com::cf5319fc-0ad7-4490-82c9-00b9087f3f27" providerId="AD" clId="Web-{3EF2E87D-2EF9-EC3B-00A5-1B471390A994}" dt="2025-10-30T14:10:39.123" v="30" actId="20577"/>
          <ac:spMkLst>
            <pc:docMk/>
            <pc:sldMk cId="1020382632" sldId="257"/>
            <ac:spMk id="6" creationId="{74AA6302-8E45-C322-43C9-8DBE34DAC47E}"/>
          </ac:spMkLst>
        </pc:spChg>
      </pc:sldChg>
    </pc:docChg>
  </pc:docChgLst>
  <pc:docChgLst>
    <pc:chgData name="Poojitha Jayadevan" userId="S::poojitha.j@sonata-software.com::cf5319fc-0ad7-4490-82c9-00b9087f3f27" providerId="AD" clId="Web-{8C5539D3-DF2A-13F1-1806-158C3F9AD21D}"/>
    <pc:docChg chg="addSld delSld modSld">
      <pc:chgData name="Poojitha Jayadevan" userId="S::poojitha.j@sonata-software.com::cf5319fc-0ad7-4490-82c9-00b9087f3f27" providerId="AD" clId="Web-{8C5539D3-DF2A-13F1-1806-158C3F9AD21D}" dt="2025-10-30T14:09:03.936" v="109" actId="20577"/>
      <pc:docMkLst>
        <pc:docMk/>
      </pc:docMkLst>
      <pc:sldChg chg="del">
        <pc:chgData name="Poojitha Jayadevan" userId="S::poojitha.j@sonata-software.com::cf5319fc-0ad7-4490-82c9-00b9087f3f27" providerId="AD" clId="Web-{8C5539D3-DF2A-13F1-1806-158C3F9AD21D}" dt="2025-10-30T14:03:48.502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8C5539D3-DF2A-13F1-1806-158C3F9AD21D}" dt="2025-10-30T14:09:03.936" v="109" actId="20577"/>
        <pc:sldMkLst>
          <pc:docMk/>
          <pc:sldMk cId="1020382632" sldId="257"/>
        </pc:sldMkLst>
        <pc:spChg chg="mod">
          <ac:chgData name="Poojitha Jayadevan" userId="S::poojitha.j@sonata-software.com::cf5319fc-0ad7-4490-82c9-00b9087f3f27" providerId="AD" clId="Web-{8C5539D3-DF2A-13F1-1806-158C3F9AD21D}" dt="2025-10-30T14:05:10.241" v="16" actId="20577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8:31.623" v="91" actId="20577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9:03.936" v="109" actId="20577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4:13.613" v="7" actId="20577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4:05.613" v="4" actId="20577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6:50.073" v="45" actId="20577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7:11.043" v="50" actId="20577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7:51.575" v="68" actId="20577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8:02.372" v="76" actId="20577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Poojitha Jayadevan" userId="S::poojitha.j@sonata-software.com::cf5319fc-0ad7-4490-82c9-00b9087f3f27" providerId="AD" clId="Web-{8C5539D3-DF2A-13F1-1806-158C3F9AD21D}" dt="2025-10-30T14:08:07.497" v="82" actId="20577"/>
          <ac:spMkLst>
            <pc:docMk/>
            <pc:sldMk cId="1020382632" sldId="257"/>
            <ac:spMk id="28" creationId="{BAD4BF97-6501-CCAF-9301-5C66BF74DE01}"/>
          </ac:spMkLst>
        </pc:spChg>
        <pc:cxnChg chg="mod">
          <ac:chgData name="Poojitha Jayadevan" userId="S::poojitha.j@sonata-software.com::cf5319fc-0ad7-4490-82c9-00b9087f3f27" providerId="AD" clId="Web-{8C5539D3-DF2A-13F1-1806-158C3F9AD21D}" dt="2025-10-30T14:04:21.160" v="10" actId="1076"/>
          <ac:cxnSpMkLst>
            <pc:docMk/>
            <pc:sldMk cId="1020382632" sldId="257"/>
            <ac:cxnSpMk id="13" creationId="{4CF4E5AC-B001-730F-634A-93A83F4E1AEC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1-04T11:15:23.565" v="80" actId="1076"/>
      <pc:docMkLst>
        <pc:docMk/>
      </pc:docMkLst>
      <pc:sldChg chg="addSp delSp modSp mod">
        <pc:chgData name="Anirudha R" userId="0810086d-6cd7-4224-90f1-a552785c16d7" providerId="ADAL" clId="{BB50BC70-A36B-45D1-8E68-B2557D173A01}" dt="2025-11-04T11:15:23.565" v="80" actId="1076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1-04T11:15:11.545" v="77" actId="1076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04T11:15:17.810" v="79" actId="14100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03T04:58:19.491" v="0" actId="2711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1-04T11:15:14.558" v="78" actId="1076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03T04:59:46.710" v="28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03T04:59:54.221" v="30" actId="554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03T04:58:29.924" v="6" actId="1076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04T11:15:08.738" v="76" actId="1035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1-04T11:15:23.565" v="80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1-04T11:15:23.565" v="80" actId="1076"/>
          <ac:spMkLst>
            <pc:docMk/>
            <pc:sldMk cId="1020382632" sldId="257"/>
            <ac:spMk id="29" creationId="{04ADB9CC-6036-5B9F-1356-02DA6F03F24B}"/>
          </ac:spMkLst>
        </pc:spChg>
        <pc:grpChg chg="add del mod">
          <ac:chgData name="Anirudha R" userId="0810086d-6cd7-4224-90f1-a552785c16d7" providerId="ADAL" clId="{BB50BC70-A36B-45D1-8E68-B2557D173A01}" dt="2025-11-03T05:00:47.341" v="62" actId="165"/>
          <ac:grpSpMkLst>
            <pc:docMk/>
            <pc:sldMk cId="1020382632" sldId="257"/>
            <ac:grpSpMk id="2" creationId="{D5F9DD65-5A8D-4FE5-88DE-B0603AF4CCBE}"/>
          </ac:grpSpMkLst>
        </pc:grpChg>
        <pc:cxnChg chg="del">
          <ac:chgData name="Anirudha R" userId="0810086d-6cd7-4224-90f1-a552785c16d7" providerId="ADAL" clId="{BB50BC70-A36B-45D1-8E68-B2557D173A01}" dt="2025-11-03T04:58:22.863" v="2" actId="478"/>
          <ac:cxnSpMkLst>
            <pc:docMk/>
            <pc:sldMk cId="1020382632" sldId="257"/>
            <ac:cxnSpMk id="11" creationId="{B7C10037-0A5B-1E22-7F83-63E39553E5A3}"/>
          </ac:cxnSpMkLst>
        </pc:cxnChg>
        <pc:cxnChg chg="mod topLvl">
          <ac:chgData name="Anirudha R" userId="0810086d-6cd7-4224-90f1-a552785c16d7" providerId="ADAL" clId="{BB50BC70-A36B-45D1-8E68-B2557D173A01}" dt="2025-11-03T05:00:47.341" v="62" actId="165"/>
          <ac:cxnSpMkLst>
            <pc:docMk/>
            <pc:sldMk cId="1020382632" sldId="257"/>
            <ac:cxnSpMk id="14" creationId="{63C2C966-49F2-A8AA-2ECD-2D3DF58E8A92}"/>
          </ac:cxnSpMkLst>
        </pc:cxnChg>
        <pc:cxnChg chg="del">
          <ac:chgData name="Anirudha R" userId="0810086d-6cd7-4224-90f1-a552785c16d7" providerId="ADAL" clId="{BB50BC70-A36B-45D1-8E68-B2557D173A01}" dt="2025-11-03T04:58:21.616" v="1" actId="478"/>
          <ac:cxnSpMkLst>
            <pc:docMk/>
            <pc:sldMk cId="1020382632" sldId="257"/>
            <ac:cxnSpMk id="15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1-03T05:00:47.341" v="62" actId="165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884494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19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2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62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22328" y="1108704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US-based food manufacturing company specializing in custom dressings, sauces, oils and other foodservice products. It serves major restaurant chains, retailers, and institutions across North America and internationally.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063910" y="2455372"/>
            <a:ext cx="3932821" cy="377795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designed and implemented a comprehensive Salesforce Service Cloud solution that unified all case management activities into a single platform. The solution introduced intelligent automation for case assignment and escalation, replacing manual processes with rule-based workflows. 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centralized communication framework was established, transitioning from Outlook-based emails to Salesforce-driven notifications that provided transparency to both sales teams and customers.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implementation leveraged parent-child case structures with integrated task management capabilities.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To ensure seamless operations, Sonata utilized MuleSoft to integrate Salesforce with the client's legacy systems and JDE.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Transportation Management System (TMS), enabling real-time shipment data synchronization.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39301" y="2455372"/>
            <a:ext cx="2595790" cy="351634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Efficiency gains: Reduced manual effort and errors through automation and  integration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 resolution: Improved SLA adherence with time-based escalation  and routing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Customer satisfaction: Proactive, transparent communication builds trust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Data-driven insights: Analytics and AI  unlock patterns in customer escalations and complaints 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Scalable foundation: MVP focuses on key case types and integrations, with scope to extend in future releases 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EMD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56909" y="249658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Serving up success 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783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526314"/>
            <a:ext cx="0" cy="370101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876938" y="2526314"/>
            <a:ext cx="0" cy="370101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256909" y="245537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98646" y="28017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256909" y="3289069"/>
            <a:ext cx="260007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and siloed case management using disparate internal tools like AS400,SharePoint, Portals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98646" y="3289069"/>
            <a:ext cx="1394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centralized view of cases across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departments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256910" y="4504077"/>
            <a:ext cx="230650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Delayed escalations due to absence of automated rules, notifications and communications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256910" y="40188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256910" y="28017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2685930" y="1813341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California</a:t>
            </a: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  </a:t>
            </a:r>
            <a:endParaRPr lang="en-IN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998647" y="4504077"/>
            <a:ext cx="174514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No consolidated case categorization framework for escalations and complaints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998646" y="40188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821540" y="5269547"/>
            <a:ext cx="187502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visibility into historical case data, preventing trend analysis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56910" y="534166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D06C33C2-0064-47AE-9141-029F11ED7F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523466-47F9-41AD-B827-199B912120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5ABF37-87CE-4102-BB21-0050D81CEE11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278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35</cp:revision>
  <dcterms:created xsi:type="dcterms:W3CDTF">2025-10-30T14:03:00Z</dcterms:created>
  <dcterms:modified xsi:type="dcterms:W3CDTF">2025-11-04T11:15:24Z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